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44" r:id="rId5"/>
    <p:sldId id="345" r:id="rId6"/>
    <p:sldId id="346" r:id="rId7"/>
    <p:sldId id="347" r:id="rId8"/>
    <p:sldId id="35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A3D024-909B-3BC2-1496-FEEAB652808A}" name="Sher Dionisio" initials="" userId="S::Sher.Dionisio@teksystemsgs.com::02daa716-9709-4d47-a153-1943ce1675c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FD0F851-EC5A-4D38-B0AD-8093EC10F33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5928" autoAdjust="0"/>
  </p:normalViewPr>
  <p:slideViewPr>
    <p:cSldViewPr snapToGrid="0">
      <p:cViewPr varScale="1">
        <p:scale>
          <a:sx n="161" d="100"/>
          <a:sy n="161" d="100"/>
        </p:scale>
        <p:origin x="150" y="168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109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8EB1-FF96-47AA-9A30-F1BFF2FFD1F7}" type="datetimeFigureOut">
              <a:rPr lang="en-US" smtClean="0"/>
              <a:t>17.03.2024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75FB2-D12E-4669-8522-D3E2C7E6DC9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A361-7934-4769-9B16-8A939698742C}" type="datetimeFigureOut">
              <a:rPr lang="en-US" smtClean="0"/>
              <a:t>17.03.2024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8E0B9-48E4-499D-93B2-B07D00395BA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70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461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26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878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A39D92-9919-A80E-44FF-6B912E8507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8788" y="457200"/>
            <a:ext cx="11274425" cy="5943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2FF34D-C8F8-1796-647D-D17056A27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1955" y="612475"/>
            <a:ext cx="4701904" cy="3079029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0768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338E2-B50A-8F3E-2CA7-A75753E7E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2629" y="598947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C8DD029-A673-92B9-0343-3B35BE46D2F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9641" y="2153285"/>
            <a:ext cx="3032759" cy="3790310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6E658BA3-0202-C705-7A02-8B70B788442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724400" y="2170621"/>
            <a:ext cx="6553200" cy="377297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de-DE"/>
              <a:t>Tabelle durch Klicken auf Symbol hinzufügen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D761E53-47C7-492A-D5B5-A8C2740B5157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5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2" y="2153285"/>
            <a:ext cx="6925660" cy="3500438"/>
          </a:xfrm>
        </p:spPr>
        <p:txBody>
          <a:bodyPr lIns="91440">
            <a:normAutofit/>
          </a:bodyPr>
          <a:lstStyle>
            <a:lvl1pPr marL="0" indent="0">
              <a:spcBef>
                <a:spcPts val="1000"/>
              </a:spcBef>
              <a:spcAft>
                <a:spcPts val="1200"/>
              </a:spcAft>
              <a:buNone/>
              <a:defRPr sz="1800" b="0"/>
            </a:lvl1pPr>
            <a:lvl2pPr marL="228600">
              <a:spcBef>
                <a:spcPts val="1000"/>
              </a:spcBef>
              <a:spcAft>
                <a:spcPts val="1200"/>
              </a:spcAft>
              <a:defRPr sz="1800" b="0"/>
            </a:lvl2pPr>
            <a:lvl3pPr marL="685800">
              <a:spcBef>
                <a:spcPts val="1000"/>
              </a:spcBef>
              <a:spcAft>
                <a:spcPts val="1200"/>
              </a:spcAft>
              <a:defRPr sz="1800" b="0"/>
            </a:lvl3pPr>
            <a:lvl4pPr marL="868680">
              <a:spcBef>
                <a:spcPts val="1000"/>
              </a:spcBef>
              <a:spcAft>
                <a:spcPts val="1200"/>
              </a:spcAft>
              <a:defRPr sz="1800" b="0"/>
            </a:lvl4pPr>
            <a:lvl5pPr marL="1143000">
              <a:spcBef>
                <a:spcPts val="1000"/>
              </a:spcBef>
              <a:spcAft>
                <a:spcPts val="1200"/>
              </a:spcAft>
              <a:defRPr sz="1800" b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15745" y="2153285"/>
            <a:ext cx="3229495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9F70CF1-DCAD-AE71-6B34-7BFB25EE530B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3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33145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CF90928-AB48-3554-E2B9-417A00F286A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30275" y="2168526"/>
            <a:ext cx="10331450" cy="393906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D6C0A7-887A-66E2-A954-5E0592B9F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B1E76-5845-01C9-1D0D-03CFFE6F0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6C21AF-4286-DECE-37A1-E8980687A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655320"/>
            <a:ext cx="4572000" cy="54864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E1D6B3-3EC8-6AC4-BE2B-5C732C85679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773680"/>
            <a:ext cx="4572000" cy="336804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spcBef>
                <a:spcPts val="1000"/>
              </a:spcBef>
              <a:buNone/>
              <a:defRPr sz="1600"/>
            </a:lvl2pPr>
            <a:lvl3pPr marL="914400" indent="0">
              <a:spcBef>
                <a:spcPts val="1000"/>
              </a:spcBef>
              <a:buNone/>
              <a:defRPr sz="1400"/>
            </a:lvl3pPr>
            <a:lvl4pPr marL="1371600" indent="0">
              <a:spcBef>
                <a:spcPts val="1000"/>
              </a:spcBef>
              <a:buNone/>
              <a:defRPr sz="1200"/>
            </a:lvl4pPr>
            <a:lvl5pPr marL="1828800" indent="0">
              <a:spcBef>
                <a:spcPts val="10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1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229E2-8757-94D8-A1B6-702189DC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3249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77143C8-CDFF-B937-C00C-5E7B50939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83920"/>
            <a:ext cx="4114800" cy="50596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82637A1-1BB4-AF51-24C3-6FE78DD45D9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438400"/>
            <a:ext cx="4799012" cy="35052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buNone/>
              <a:defRPr sz="1800"/>
            </a:lvl1pPr>
            <a:lvl2pPr marL="457200" indent="0">
              <a:lnSpc>
                <a:spcPct val="125000"/>
              </a:lnSpc>
              <a:buNone/>
              <a:defRPr sz="1600"/>
            </a:lvl2pPr>
            <a:lvl3pPr marL="914400" indent="0">
              <a:lnSpc>
                <a:spcPct val="125000"/>
              </a:lnSpc>
              <a:buNone/>
              <a:defRPr sz="1400"/>
            </a:lvl3pPr>
            <a:lvl4pPr marL="1371600" indent="0">
              <a:lnSpc>
                <a:spcPct val="125000"/>
              </a:lnSpc>
              <a:buNone/>
              <a:defRPr sz="1200"/>
            </a:lvl4pPr>
            <a:lvl5pPr marL="1828800" indent="0">
              <a:lnSpc>
                <a:spcPct val="125000"/>
              </a:lnSpc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6F59DF2-AB3C-B7B3-826A-636B8CC5AB3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8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37016-0B2B-9F81-7A77-63223C486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34E572-08FE-0439-A460-8DFE1183A6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742" y="914399"/>
            <a:ext cx="4798858" cy="50291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EB46EC-087C-B8FF-2363-B99FAE983B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14400"/>
            <a:ext cx="5713413" cy="50292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2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D49246-C641-C3BA-F07B-89FFC6CDAE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853439"/>
            <a:ext cx="4802373" cy="2833689"/>
          </a:xfrm>
        </p:spPr>
        <p:txBody>
          <a:bodyPr rIns="914400"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BE7E1DF-A70C-8F79-9B76-72B2A7B4D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93191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CD5F637-DFBF-7FED-7CD5-F46A26E5CD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33E3B934-3E16-21AF-8F5A-9EFD93255705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5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D872928-B479-F7C5-9C83-C448FBA36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20445"/>
            <a:ext cx="4114800" cy="50292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61E3771A-E1EB-0CBE-828C-2C5E1F2AE6C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5227" y="1020445"/>
            <a:ext cx="4802735" cy="5029200"/>
          </a:xfrm>
        </p:spPr>
        <p:txBody>
          <a:bodyPr anchor="ctr">
            <a:normAutofit/>
          </a:bodyPr>
          <a:lstStyle>
            <a:lvl1pPr marL="22860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lvl1pPr>
            <a:lvl2pPr marL="41148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/>
            </a:lvl2pPr>
            <a:lvl3pPr marL="59436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/>
            </a:lvl3pPr>
            <a:lvl4pPr marL="77724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4pPr>
            <a:lvl5pPr marL="96012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A1635D-96F0-769B-4ECB-70502770A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F877767-0342-A344-0462-A0D877FF68F8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5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1F215D-0D9E-64B3-1F66-E90B87932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00741"/>
            <a:ext cx="4802372" cy="2788919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E86A4459-11C2-44C6-0173-C666D5AADC1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82523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4EF14-0982-D931-9DD6-ECFE61D5B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7D7E927E-4F73-5579-4F1D-E13899DEEA0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0" y="2153285"/>
            <a:ext cx="4953001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09360" y="2153285"/>
            <a:ext cx="51358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5D7E8F5-692D-24DD-0F8C-9563BA74AAF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3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1" y="2153285"/>
            <a:ext cx="3261359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480560" y="2153285"/>
            <a:ext cx="69646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C0F1533-3810-C210-9B67-D2F4A1846C23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6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9C70371-D147-2B29-EAEB-B10A799D0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169" y="614812"/>
            <a:ext cx="10359659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AE226-98C6-70F4-8DED-59E8FE3040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67" y="2177378"/>
            <a:ext cx="5713413" cy="4669987"/>
          </a:xfrm>
          <a:custGeom>
            <a:avLst/>
            <a:gdLst>
              <a:gd name="connsiteX0" fmla="*/ 400038 w 5713413"/>
              <a:gd name="connsiteY0" fmla="*/ 0 h 4669987"/>
              <a:gd name="connsiteX1" fmla="*/ 5713413 w 5713413"/>
              <a:gd name="connsiteY1" fmla="*/ 0 h 4669987"/>
              <a:gd name="connsiteX2" fmla="*/ 5713413 w 5713413"/>
              <a:gd name="connsiteY2" fmla="*/ 4315224 h 4669987"/>
              <a:gd name="connsiteX3" fmla="*/ 400038 w 5713413"/>
              <a:gd name="connsiteY3" fmla="*/ 4315224 h 4669987"/>
              <a:gd name="connsiteX4" fmla="*/ 0 w 5713413"/>
              <a:gd name="connsiteY4" fmla="*/ 0 h 4669987"/>
              <a:gd name="connsiteX5" fmla="*/ 386684 w 5713413"/>
              <a:gd name="connsiteY5" fmla="*/ 0 h 4669987"/>
              <a:gd name="connsiteX6" fmla="*/ 386684 w 5713413"/>
              <a:gd name="connsiteY6" fmla="*/ 4328578 h 4669987"/>
              <a:gd name="connsiteX7" fmla="*/ 5713413 w 5713413"/>
              <a:gd name="connsiteY7" fmla="*/ 4328578 h 4669987"/>
              <a:gd name="connsiteX8" fmla="*/ 5713413 w 5713413"/>
              <a:gd name="connsiteY8" fmla="*/ 4669987 h 4669987"/>
              <a:gd name="connsiteX9" fmla="*/ 0 w 5713413"/>
              <a:gd name="connsiteY9" fmla="*/ 4669987 h 466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13413" h="4669987">
                <a:moveTo>
                  <a:pt x="400038" y="0"/>
                </a:moveTo>
                <a:lnTo>
                  <a:pt x="5713413" y="0"/>
                </a:lnTo>
                <a:lnTo>
                  <a:pt x="5713413" y="4315224"/>
                </a:lnTo>
                <a:lnTo>
                  <a:pt x="400038" y="4315224"/>
                </a:lnTo>
                <a:close/>
                <a:moveTo>
                  <a:pt x="0" y="0"/>
                </a:moveTo>
                <a:lnTo>
                  <a:pt x="386684" y="0"/>
                </a:lnTo>
                <a:lnTo>
                  <a:pt x="386684" y="4328578"/>
                </a:lnTo>
                <a:lnTo>
                  <a:pt x="5713413" y="4328578"/>
                </a:lnTo>
                <a:lnTo>
                  <a:pt x="5713413" y="4669987"/>
                </a:lnTo>
                <a:lnTo>
                  <a:pt x="0" y="46699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EA9034-22FD-3C2F-6A27-6363896980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153285"/>
            <a:ext cx="4799012" cy="379031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2000"/>
            </a:lvl1pPr>
            <a:lvl2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800"/>
            </a:lvl2pPr>
            <a:lvl3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600"/>
            </a:lvl3pPr>
            <a:lvl4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4pPr>
            <a:lvl5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2AFED-AF5A-A2E9-0D36-388733BBE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7A42E613-3DCC-07A2-BA9B-74B13F28E59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.to/L7UH7J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6ABF06-5491-8319-408F-AC9C03E6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4" y="564353"/>
            <a:ext cx="4802372" cy="2788919"/>
          </a:xfrm>
        </p:spPr>
        <p:txBody>
          <a:bodyPr anchor="b"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WasteHunter</a:t>
            </a:r>
            <a:br>
              <a:rPr lang="en-US" dirty="0"/>
            </a:br>
            <a:endParaRPr lang="en-US" dirty="0"/>
          </a:p>
        </p:txBody>
      </p:sp>
      <p:pic>
        <p:nvPicPr>
          <p:cNvPr id="6" name="Grafik 5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7AD06064-E657-0323-ACE5-F47516713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54" y="494176"/>
            <a:ext cx="1879126" cy="615414"/>
          </a:xfrm>
          <a:prstGeom prst="rect">
            <a:avLst/>
          </a:prstGeom>
          <a:noFill/>
        </p:spPr>
      </p:pic>
      <p:pic>
        <p:nvPicPr>
          <p:cNvPr id="21" name="Bildplatzhalter 20" descr="Ein Bild, das draußen, Nebel, Landschaft, Baum enthält.&#10;&#10;Automatisch generierte Beschreibung">
            <a:extLst>
              <a:ext uri="{FF2B5EF4-FFF2-40B4-BE49-F238E27FC236}">
                <a16:creationId xmlns:a16="http://schemas.microsoft.com/office/drawing/2014/main" id="{AA58C000-93AB-2794-D5A8-9BB35CE8A5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5988" b="5988"/>
          <a:stretch/>
        </p:blipFill>
        <p:spPr>
          <a:xfrm>
            <a:off x="6478587" y="921242"/>
            <a:ext cx="5713413" cy="5029175"/>
          </a:xfrm>
          <a:noFill/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8C5EF9A-BC23-45BD-0DC2-601E6A0E8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26E7484-6BBA-56B5-FCFC-645DCA6CDEB5}"/>
              </a:ext>
            </a:extLst>
          </p:cNvPr>
          <p:cNvSpPr txBox="1"/>
          <p:nvPr/>
        </p:nvSpPr>
        <p:spPr>
          <a:xfrm>
            <a:off x="558054" y="2937773"/>
            <a:ext cx="3617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sauberes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Linz.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Schritt für Schritt.</a:t>
            </a:r>
          </a:p>
        </p:txBody>
      </p:sp>
      <p:pic>
        <p:nvPicPr>
          <p:cNvPr id="28" name="Grafik 27" descr="Ein Bild, das Cartoon, Kunst, Lich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9A951632-7543-FB5D-B7C0-23AB6C13F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18" y="494176"/>
            <a:ext cx="642517" cy="6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8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0D5F39-EF49-BECB-8276-8B8A46F07A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5526" y="2307747"/>
            <a:ext cx="4799012" cy="3505200"/>
          </a:xfrm>
        </p:spPr>
        <p:txBody>
          <a:bodyPr/>
          <a:lstStyle/>
          <a:p>
            <a:r>
              <a:rPr lang="en-US" dirty="0" err="1"/>
              <a:t>digitale</a:t>
            </a:r>
            <a:r>
              <a:rPr lang="en-US" dirty="0"/>
              <a:t> App: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Wandern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Müllsammeln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Schattzsuchen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Melden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Vernetzen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Punkte</a:t>
            </a:r>
            <a:r>
              <a:rPr lang="en-US" dirty="0"/>
              <a:t> </a:t>
            </a:r>
            <a:r>
              <a:rPr lang="en-US" dirty="0" err="1"/>
              <a:t>sammeln</a:t>
            </a:r>
            <a:endParaRPr lang="en-US" dirty="0"/>
          </a:p>
        </p:txBody>
      </p:sp>
      <p:pic>
        <p:nvPicPr>
          <p:cNvPr id="2" name="Grafik 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A9B6CDDB-9B94-BBB7-51A2-B98EF1232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54" y="494176"/>
            <a:ext cx="1879126" cy="615414"/>
          </a:xfrm>
          <a:prstGeom prst="rect">
            <a:avLst/>
          </a:prstGeom>
          <a:noFill/>
        </p:spPr>
      </p:pic>
      <p:pic>
        <p:nvPicPr>
          <p:cNvPr id="4" name="Grafik 3" descr="Ein Bild, das Cartoon, Kunst, Lich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2F122038-32E8-BBC4-39F5-3D3AB2C40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18" y="494176"/>
            <a:ext cx="642517" cy="64251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5181DC3-327C-5D2C-466F-80512E485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178" y="885677"/>
            <a:ext cx="2775102" cy="508664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CFC0CCB-7465-9FF5-21FE-37E25CFEF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9313" y="871477"/>
            <a:ext cx="2704633" cy="5115042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1562A57C-B201-CFFC-3234-936D4D90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54" y="-35847"/>
            <a:ext cx="4802372" cy="2788919"/>
          </a:xfrm>
        </p:spPr>
        <p:txBody>
          <a:bodyPr anchor="b"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WasteHunter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374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304888D-B78B-26F5-9075-CDA3C673C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742" y="914399"/>
            <a:ext cx="4798858" cy="5029199"/>
          </a:xfrm>
        </p:spPr>
        <p:txBody>
          <a:bodyPr/>
          <a:lstStyle/>
          <a:p>
            <a:r>
              <a:rPr lang="en-US" sz="4400" dirty="0"/>
              <a:t>Linzer*</a:t>
            </a:r>
            <a:r>
              <a:rPr lang="en-US" sz="4400" dirty="0" err="1"/>
              <a:t>innen</a:t>
            </a:r>
            <a:br>
              <a:rPr lang="en-US" dirty="0"/>
            </a:br>
            <a:br>
              <a:rPr lang="en-US" dirty="0"/>
            </a:b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besonderem</a:t>
            </a:r>
            <a:r>
              <a:rPr lang="en-US" sz="2000" dirty="0"/>
              <a:t> </a:t>
            </a:r>
            <a:r>
              <a:rPr lang="en-US" sz="2000" dirty="0" err="1"/>
              <a:t>Fokus</a:t>
            </a:r>
            <a:r>
              <a:rPr lang="en-US" sz="2000" dirty="0"/>
              <a:t> auf </a:t>
            </a:r>
            <a:r>
              <a:rPr lang="en-US" sz="2000" dirty="0" err="1"/>
              <a:t>Gehbeeinträchtigte</a:t>
            </a:r>
            <a:r>
              <a:rPr lang="en-US" sz="2000" dirty="0"/>
              <a:t> und Kinder (</a:t>
            </a:r>
            <a:r>
              <a:rPr lang="en-US" sz="2000" dirty="0" err="1"/>
              <a:t>Schulen</a:t>
            </a:r>
            <a:r>
              <a:rPr lang="en-US" sz="2000" dirty="0"/>
              <a:t>)</a:t>
            </a:r>
          </a:p>
        </p:txBody>
      </p:sp>
      <p:pic>
        <p:nvPicPr>
          <p:cNvPr id="2" name="Grafik 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143760F0-DA72-1457-FE25-E3946DAD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54" y="494176"/>
            <a:ext cx="1879126" cy="615414"/>
          </a:xfrm>
          <a:prstGeom prst="rect">
            <a:avLst/>
          </a:prstGeom>
          <a:noFill/>
        </p:spPr>
      </p:pic>
      <p:pic>
        <p:nvPicPr>
          <p:cNvPr id="3" name="Grafik 2" descr="Ein Bild, das Cartoon, Kunst, Lich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CAB3DB83-B668-694B-B2FF-758B8DCE5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18" y="494176"/>
            <a:ext cx="642517" cy="642517"/>
          </a:xfrm>
          <a:prstGeom prst="rect">
            <a:avLst/>
          </a:prstGeom>
        </p:spPr>
      </p:pic>
      <p:pic>
        <p:nvPicPr>
          <p:cNvPr id="5" name="Grafik 4" descr="Ein Bild, das Kleidung, Person, Lächeln, posieren enthält.&#10;&#10;Automatisch generierte Beschreibung">
            <a:extLst>
              <a:ext uri="{FF2B5EF4-FFF2-40B4-BE49-F238E27FC236}">
                <a16:creationId xmlns:a16="http://schemas.microsoft.com/office/drawing/2014/main" id="{4A0CBFBF-E772-4B1D-DED8-6BDD5D1192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95"/>
          <a:stretch/>
        </p:blipFill>
        <p:spPr>
          <a:xfrm>
            <a:off x="558054" y="1418772"/>
            <a:ext cx="4886696" cy="4720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157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7CC1959B-E6A9-5770-EC41-43538A9E36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8054" y="1675607"/>
            <a:ext cx="4802735" cy="2072641"/>
          </a:xfrm>
        </p:spPr>
        <p:txBody>
          <a:bodyPr/>
          <a:lstStyle/>
          <a:p>
            <a:r>
              <a:rPr lang="en-US" dirty="0">
                <a:hlinkClick r:id="rId3"/>
              </a:rPr>
              <a:t>LINK PROTOTYP</a:t>
            </a:r>
            <a:endParaRPr lang="en-US" dirty="0"/>
          </a:p>
        </p:txBody>
      </p:sp>
      <p:pic>
        <p:nvPicPr>
          <p:cNvPr id="20" name="Picture Placeholder 19" descr="A group of people looking at a computer">
            <a:extLst>
              <a:ext uri="{FF2B5EF4-FFF2-40B4-BE49-F238E27FC236}">
                <a16:creationId xmlns:a16="http://schemas.microsoft.com/office/drawing/2014/main" id="{3F8EC18D-03A7-9C7B-E8C4-34A8973C74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6" r="16"/>
          <a:stretch/>
        </p:blipFill>
        <p:spPr>
          <a:xfrm>
            <a:off x="6478588" y="920750"/>
            <a:ext cx="5713412" cy="5029200"/>
          </a:xfrm>
        </p:spPr>
      </p:pic>
      <p:pic>
        <p:nvPicPr>
          <p:cNvPr id="2" name="Grafik 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2AC6FE8-3A8A-D719-2C5E-13F345CD5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54" y="494176"/>
            <a:ext cx="1879126" cy="615414"/>
          </a:xfrm>
          <a:prstGeom prst="rect">
            <a:avLst/>
          </a:prstGeom>
          <a:noFill/>
        </p:spPr>
      </p:pic>
      <p:pic>
        <p:nvPicPr>
          <p:cNvPr id="3" name="Grafik 2" descr="Ein Bild, das Cartoon, Kunst, Lich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0CFE316D-3288-BE33-3B49-8EBCCCCD38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818" y="494176"/>
            <a:ext cx="642517" cy="6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0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961152-381E-D654-15E9-7C4F09608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098" y="512816"/>
            <a:ext cx="4572000" cy="5486400"/>
          </a:xfrm>
        </p:spPr>
        <p:txBody>
          <a:bodyPr/>
          <a:lstStyle/>
          <a:p>
            <a:r>
              <a:rPr lang="en-US" dirty="0" err="1"/>
              <a:t>Dankeschön</a:t>
            </a:r>
            <a:r>
              <a:rPr lang="en-US" dirty="0"/>
              <a:t> 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D569DC-1A68-51FF-4CCE-F334F8B3D5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75413" y="2773680"/>
            <a:ext cx="4572000" cy="3368040"/>
          </a:xfrm>
        </p:spPr>
        <p:txBody>
          <a:bodyPr/>
          <a:lstStyle/>
          <a:p>
            <a:r>
              <a:rPr lang="en-US" dirty="0"/>
              <a:t>Team </a:t>
            </a:r>
            <a:r>
              <a:rPr lang="en-US" dirty="0" err="1"/>
              <a:t>WasteHunter</a:t>
            </a:r>
            <a:endParaRPr lang="en-US" dirty="0"/>
          </a:p>
          <a:p>
            <a:r>
              <a:rPr lang="en-US" dirty="0"/>
              <a:t>Linz </a:t>
            </a:r>
            <a:r>
              <a:rPr lang="en-US" dirty="0" err="1"/>
              <a:t>hackt</a:t>
            </a:r>
            <a:r>
              <a:rPr lang="en-US" dirty="0"/>
              <a:t> 2024</a:t>
            </a:r>
          </a:p>
        </p:txBody>
      </p:sp>
      <p:pic>
        <p:nvPicPr>
          <p:cNvPr id="2" name="Grafik 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89F8987A-BB9F-F71F-C834-10542C42D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54" y="494176"/>
            <a:ext cx="1879126" cy="615414"/>
          </a:xfrm>
          <a:prstGeom prst="rect">
            <a:avLst/>
          </a:prstGeom>
          <a:noFill/>
        </p:spPr>
      </p:pic>
      <p:pic>
        <p:nvPicPr>
          <p:cNvPr id="3" name="Grafik 2" descr="Ein Bild, das Cartoon, Kunst, Lich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3E4004BA-8C31-C897-27DA-27DF0EBC4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18" y="494176"/>
            <a:ext cx="642517" cy="6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4453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09D"/>
      </a:accent1>
      <a:accent2>
        <a:srgbClr val="FFD7C7"/>
      </a:accent2>
      <a:accent3>
        <a:srgbClr val="FFE9E0"/>
      </a:accent3>
      <a:accent4>
        <a:srgbClr val="55736D"/>
      </a:accent4>
      <a:accent5>
        <a:srgbClr val="88A88E"/>
      </a:accent5>
      <a:accent6>
        <a:srgbClr val="E6FFFB"/>
      </a:accent6>
      <a:hlink>
        <a:srgbClr val="0563C1"/>
      </a:hlink>
      <a:folHlink>
        <a:srgbClr val="954F72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6722518_win32_SD_v11" id="{6E195932-91F4-4861-8538-848409B20D97}" vid="{F5C82CE7-F5AC-4E30-975C-FD228ED220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96806-D3A7-49C6-9335-B8A0B9307F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7CDA33-9251-49D0-A51A-7888AA3E063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32E4FA29-61E2-42A6-9537-732ED628B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Light sales pitch presentation</Template>
  <TotalTime>0</TotalTime>
  <Words>53</Words>
  <Application>Microsoft Office PowerPoint</Application>
  <PresentationFormat>Breitbild</PresentationFormat>
  <Paragraphs>22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Bodoni MT</vt:lpstr>
      <vt:lpstr>Calibri</vt:lpstr>
      <vt:lpstr>Source Sans Pro Light</vt:lpstr>
      <vt:lpstr>Custom</vt:lpstr>
      <vt:lpstr>WasteHunter </vt:lpstr>
      <vt:lpstr>WasteHunter </vt:lpstr>
      <vt:lpstr>Linzer*innen  mit besonderem Fokus auf Gehbeeinträchtigte und Kinder (Schulen)</vt:lpstr>
      <vt:lpstr>PowerPoint-Präsentation</vt:lpstr>
      <vt:lpstr>Dankeschön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WasteHunter </dc:title>
  <dc:creator>Paul Zebrowski</dc:creator>
  <cp:lastModifiedBy>Paul Zebrowski</cp:lastModifiedBy>
  <cp:revision>7</cp:revision>
  <dcterms:created xsi:type="dcterms:W3CDTF">2024-03-17T08:27:36Z</dcterms:created>
  <dcterms:modified xsi:type="dcterms:W3CDTF">2024-03-17T09:46:48Z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