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72" d="100"/>
          <a:sy n="72" d="100"/>
        </p:scale>
        <p:origin x="42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ERER Anna-Lea" userId="6b3dbd6e-0f54-424e-b49b-0915a5302a05" providerId="ADAL" clId="{B1503BFB-E180-47EA-8660-46D62C3582BF}"/>
    <pc:docChg chg="modSld">
      <pc:chgData name="NADERER Anna-Lea" userId="6b3dbd6e-0f54-424e-b49b-0915a5302a05" providerId="ADAL" clId="{B1503BFB-E180-47EA-8660-46D62C3582BF}" dt="2024-05-15T06:31:58.388" v="0" actId="20577"/>
      <pc:docMkLst>
        <pc:docMk/>
      </pc:docMkLst>
      <pc:sldChg chg="modSp mod">
        <pc:chgData name="NADERER Anna-Lea" userId="6b3dbd6e-0f54-424e-b49b-0915a5302a05" providerId="ADAL" clId="{B1503BFB-E180-47EA-8660-46D62C3582BF}" dt="2024-05-15T06:31:58.388" v="0" actId="20577"/>
        <pc:sldMkLst>
          <pc:docMk/>
          <pc:sldMk cId="229983527" sldId="257"/>
        </pc:sldMkLst>
        <pc:spChg chg="mod">
          <ac:chgData name="NADERER Anna-Lea" userId="6b3dbd6e-0f54-424e-b49b-0915a5302a05" providerId="ADAL" clId="{B1503BFB-E180-47EA-8660-46D62C3582BF}" dt="2024-05-15T06:31:58.388" v="0" actId="20577"/>
          <ac:spMkLst>
            <pc:docMk/>
            <pc:sldMk cId="229983527" sldId="257"/>
            <ac:spMk id="4" creationId="{D61C4E53-A68A-2B59-BDCF-A5FB3C6F467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6621D6-6980-AB0C-667A-5B24FA7C66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826BB5E-206A-D036-C460-5AA2A836A3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00C35B7-A868-5748-95ED-FE035DA64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826A1-2A44-42DB-9680-FCD60768F97C}" type="datetimeFigureOut">
              <a:rPr lang="de-AT" smtClean="0"/>
              <a:t>15.05.2024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3D8B49-78F4-4803-B1FD-872925359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DC79B4F-58A1-55F7-84A8-CBF296EDF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447F-7C52-4F1D-972B-9738D8000B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75391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3E0A98-9264-2B27-90C6-2798EF48C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C383E7-4DF4-2038-E6C8-6202C60C1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BD27A4-B803-CF46-3674-B3BB28C75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826A1-2A44-42DB-9680-FCD60768F97C}" type="datetimeFigureOut">
              <a:rPr lang="de-AT" smtClean="0"/>
              <a:t>15.05.2024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BA1C0E1-602C-4572-5F7C-8CB5B4017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69A762-5FAB-710C-73E1-51ABFAC32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447F-7C52-4F1D-972B-9738D8000B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82659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74F349-0045-4E8E-E065-CE62A1BE6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85AF257-AFF0-0972-BDC3-2E5C9EF651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2C9D597-94AF-43E5-C605-38E7C119D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826A1-2A44-42DB-9680-FCD60768F97C}" type="datetimeFigureOut">
              <a:rPr lang="de-AT" smtClean="0"/>
              <a:t>15.05.2024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A073544-E153-EF9E-6EAA-B934B693D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C975F6F-2A46-1E37-0738-8536D766A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447F-7C52-4F1D-972B-9738D8000B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67727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BB65F7-F75E-CD4D-5908-8429CFBC8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647E28D-3B06-111F-BA6F-789619CACF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428617F-817D-9167-D870-375811FF19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560830B-B445-ABB9-17D8-201B6D45A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826A1-2A44-42DB-9680-FCD60768F97C}" type="datetimeFigureOut">
              <a:rPr lang="de-AT" smtClean="0"/>
              <a:t>15.05.2024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9FC2CD3-19A6-A8B9-C7F4-B11297718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9DC1F99-3D0F-41D0-80AC-B6D97C021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447F-7C52-4F1D-972B-9738D8000B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51720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04ADD1-4AA7-5340-8ADA-D3EC3E020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FCE8C55-9023-AED9-8693-ECC9014E3F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D626C92-D6C4-8C0F-2847-380902731B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4691C49-A880-97E0-D59C-5C9E38EDE9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78A7DBF-CA60-3306-6500-276EE91437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FABDADB-71AC-B382-64FC-27636581D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826A1-2A44-42DB-9680-FCD60768F97C}" type="datetimeFigureOut">
              <a:rPr lang="de-AT" smtClean="0"/>
              <a:t>15.05.2024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8DE8323-E358-8373-3EBE-8E4821075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05704E4-D962-2CB5-FDC9-3D7766D64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447F-7C52-4F1D-972B-9738D8000B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99924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BE633E-923F-1582-A4D2-6CB93500F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66BB334-27B1-14C7-228C-C6ACCDFAE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826A1-2A44-42DB-9680-FCD60768F97C}" type="datetimeFigureOut">
              <a:rPr lang="de-AT" smtClean="0"/>
              <a:t>15.05.2024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F6987F5-1EEA-7002-6186-4C79E6B94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EF16913-B81C-DC90-8D92-923B58982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447F-7C52-4F1D-972B-9738D8000B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52813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C79B371-9FFF-ABAB-9D11-1F0737DEC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826A1-2A44-42DB-9680-FCD60768F97C}" type="datetimeFigureOut">
              <a:rPr lang="de-AT" smtClean="0"/>
              <a:t>15.05.2024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1FE754A-24EF-A78C-1360-FF714C83B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368FD5A-B84E-EAB2-DE50-41BF9C563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447F-7C52-4F1D-972B-9738D8000B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71842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3FE054-5507-3DBF-6C8F-E65F28A31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11AFA1-EF67-810D-5504-2ECC1FB90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418DFCD-1EF1-5E4B-B18B-C49CCA753D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F923EE8-208A-0129-B719-6B0F30F29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826A1-2A44-42DB-9680-FCD60768F97C}" type="datetimeFigureOut">
              <a:rPr lang="de-AT" smtClean="0"/>
              <a:t>15.05.2024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0F3EC4B-4309-FDC1-B1EF-74D3C11E5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DC1BE31-3AC5-0817-766E-E474BAC2E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447F-7C52-4F1D-972B-9738D8000B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29878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EF9746-A0A5-64CA-CA6C-14CF6C3F9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046F983-6182-0D99-6C55-E5ACC9D0DA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5F4F6AC-FC86-6C6D-F934-B7A93169EB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9DFF128-CB82-60F6-147C-A4B8A4C2F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826A1-2A44-42DB-9680-FCD60768F97C}" type="datetimeFigureOut">
              <a:rPr lang="de-AT" smtClean="0"/>
              <a:t>15.05.2024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597883C-A078-CF30-3202-C507D38AD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973CBF8-EF5F-B746-F9C7-6BEA8A0C6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447F-7C52-4F1D-972B-9738D8000B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04125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29289-30A5-3042-99D9-DA059F198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A647A4F-8449-73CF-2E67-C649954647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ED275C9-258F-9DA0-2CF6-3034C4DD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826A1-2A44-42DB-9680-FCD60768F97C}" type="datetimeFigureOut">
              <a:rPr lang="de-AT" smtClean="0"/>
              <a:t>15.05.2024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28057A2-2938-E482-C77C-204736242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0A8BE85-7D6B-9E7C-2977-C8C673902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447F-7C52-4F1D-972B-9738D8000B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3169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5F2D44C5-3546-B430-A78A-01B29B2101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8D52CA6-82F3-462F-B11B-C152C1382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49B4ADA-36C0-38BF-3620-BAC2BC91A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826A1-2A44-42DB-9680-FCD60768F97C}" type="datetimeFigureOut">
              <a:rPr lang="de-AT" smtClean="0"/>
              <a:t>15.05.2024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D263AE1-493B-2974-7316-C5D3AFA9D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E46426E-F7DF-CCF7-1F54-EF3A87846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7E447F-7C52-4F1D-972B-9738D8000B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84359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CB463A1-DC4F-F167-13DF-3ACA220E2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DACED6-E517-56CE-A347-C91C170F6E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1E01C95-1585-2040-3392-056A0D6FD0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8826A1-2A44-42DB-9680-FCD60768F97C}" type="datetimeFigureOut">
              <a:rPr lang="de-AT" smtClean="0"/>
              <a:t>15.05.2024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0BD3CA-A693-EE96-AF7F-6AE88F9EBB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061D146-A5AA-2203-430A-F8A9E8E918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7E447F-7C52-4F1D-972B-9738D8000B3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96555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D780341-1DA5-D670-79F3-CF808BE6B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517" y="2991775"/>
            <a:ext cx="4499048" cy="1944209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r"/>
            <a:r>
              <a:rPr lang="en-US" sz="6000" b="1" kern="1200" dirty="0">
                <a:solidFill>
                  <a:schemeClr val="tx1"/>
                </a:solidFill>
                <a:effectLst/>
                <a:latin typeface="Baguet Script" panose="00000500000000000000" pitchFamily="2" charset="0"/>
              </a:rPr>
              <a:t>Brave Hearts Retreat</a:t>
            </a:r>
            <a:br>
              <a:rPr lang="en-US" sz="6000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</a:br>
            <a:endParaRPr lang="en-US" sz="6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nhaltsplatzhalter 5" descr="Ein Bild, das Text, Schrift, Grafiken, Design enthält.&#10;&#10;Automatisch generierte Beschreibung">
            <a:extLst>
              <a:ext uri="{FF2B5EF4-FFF2-40B4-BE49-F238E27FC236}">
                <a16:creationId xmlns:a16="http://schemas.microsoft.com/office/drawing/2014/main" id="{E3827A6A-421B-D60D-071F-4D89B05A58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9" y="1"/>
            <a:ext cx="10238004" cy="2905760"/>
          </a:xfrm>
          <a:prstGeom prst="rect">
            <a:avLst/>
          </a:prstGeo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61C4E53-A68A-2B59-BDCF-A5FB3C6F46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46415" y="2529840"/>
            <a:ext cx="6235268" cy="3500418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indent="-2286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400" b="1" u="sng" dirty="0" err="1">
                <a:effectLst/>
              </a:rPr>
              <a:t>Worum</a:t>
            </a:r>
            <a:r>
              <a:rPr lang="en-US" sz="3400" b="1" u="sng" dirty="0">
                <a:effectLst/>
              </a:rPr>
              <a:t> </a:t>
            </a:r>
            <a:r>
              <a:rPr lang="en-US" sz="3400" b="1" u="sng" dirty="0" err="1">
                <a:effectLst/>
              </a:rPr>
              <a:t>geht</a:t>
            </a:r>
            <a:r>
              <a:rPr lang="en-US" sz="3400" b="1" u="sng" dirty="0">
                <a:effectLst/>
              </a:rPr>
              <a:t> es:</a:t>
            </a:r>
            <a:endParaRPr lang="en-US" sz="3400" dirty="0">
              <a:effectLst/>
            </a:endParaRPr>
          </a:p>
          <a:p>
            <a:pPr indent="-2286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3400" dirty="0">
                <a:effectLst/>
              </a:rPr>
              <a:t>Die Kinder, die </a:t>
            </a:r>
            <a:r>
              <a:rPr lang="en-US" sz="3400" dirty="0" err="1">
                <a:effectLst/>
              </a:rPr>
              <a:t>ein</a:t>
            </a:r>
            <a:r>
              <a:rPr lang="en-US" sz="3400" dirty="0">
                <a:effectLst/>
              </a:rPr>
              <a:t> Trauma </a:t>
            </a:r>
            <a:r>
              <a:rPr lang="en-US" sz="3400" dirty="0" err="1">
                <a:effectLst/>
              </a:rPr>
              <a:t>haben</a:t>
            </a:r>
            <a:r>
              <a:rPr lang="en-US" sz="3400" dirty="0">
                <a:effectLst/>
              </a:rPr>
              <a:t>, </a:t>
            </a:r>
            <a:r>
              <a:rPr lang="en-US" sz="3400" dirty="0" err="1">
                <a:effectLst/>
              </a:rPr>
              <a:t>können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dort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hingehen</a:t>
            </a:r>
            <a:r>
              <a:rPr lang="en-US" sz="3400" dirty="0">
                <a:effectLst/>
              </a:rPr>
              <a:t> und </a:t>
            </a:r>
            <a:r>
              <a:rPr lang="en-US" sz="3400" dirty="0" err="1">
                <a:effectLst/>
              </a:rPr>
              <a:t>eine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Traumatherapie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erhalten</a:t>
            </a:r>
            <a:r>
              <a:rPr lang="en-US" sz="3400" dirty="0">
                <a:effectLst/>
              </a:rPr>
              <a:t>, die </a:t>
            </a:r>
            <a:r>
              <a:rPr lang="en-US" sz="3400" dirty="0" err="1">
                <a:effectLst/>
              </a:rPr>
              <a:t>ihnen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im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Alltag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hilft</a:t>
            </a:r>
            <a:r>
              <a:rPr lang="en-US" sz="3400" dirty="0">
                <a:effectLst/>
              </a:rPr>
              <a:t>. Dort </a:t>
            </a:r>
            <a:r>
              <a:rPr lang="en-US" sz="3400" dirty="0" err="1">
                <a:effectLst/>
              </a:rPr>
              <a:t>wird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ihr</a:t>
            </a:r>
            <a:r>
              <a:rPr lang="en-US" sz="3400" dirty="0">
                <a:effectLst/>
              </a:rPr>
              <a:t> Trauma </a:t>
            </a:r>
            <a:r>
              <a:rPr lang="en-US" sz="3400" dirty="0" err="1">
                <a:effectLst/>
              </a:rPr>
              <a:t>mit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Mitarbeiter:innen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besprochen</a:t>
            </a:r>
            <a:r>
              <a:rPr lang="en-US" sz="3400" dirty="0">
                <a:effectLst/>
              </a:rPr>
              <a:t> und dieses </a:t>
            </a:r>
            <a:r>
              <a:rPr lang="en-US" sz="3400" dirty="0" err="1">
                <a:effectLst/>
              </a:rPr>
              <a:t>wird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dann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behandelt</a:t>
            </a:r>
            <a:r>
              <a:rPr lang="en-US" sz="3400" dirty="0">
                <a:effectLst/>
              </a:rPr>
              <a:t>. So </a:t>
            </a:r>
            <a:r>
              <a:rPr lang="en-US" sz="3400" dirty="0" err="1">
                <a:effectLst/>
              </a:rPr>
              <a:t>wie</a:t>
            </a:r>
            <a:r>
              <a:rPr lang="en-US" sz="3400" dirty="0">
                <a:effectLst/>
              </a:rPr>
              <a:t> die </a:t>
            </a:r>
            <a:r>
              <a:rPr lang="en-US" sz="3400" dirty="0" err="1">
                <a:effectLst/>
              </a:rPr>
              <a:t>Eltern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eine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Beratung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beanspruchen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können</a:t>
            </a:r>
            <a:r>
              <a:rPr lang="en-US" sz="3400" dirty="0">
                <a:effectLst/>
              </a:rPr>
              <a:t>, um </a:t>
            </a:r>
            <a:r>
              <a:rPr lang="en-US" sz="3400" dirty="0" err="1">
                <a:effectLst/>
              </a:rPr>
              <a:t>sich</a:t>
            </a:r>
            <a:r>
              <a:rPr lang="en-US" sz="3400" dirty="0">
                <a:effectLst/>
              </a:rPr>
              <a:t> </a:t>
            </a:r>
            <a:r>
              <a:rPr lang="en-US" sz="3400" dirty="0" err="1">
                <a:effectLst/>
              </a:rPr>
              <a:t>besser</a:t>
            </a:r>
            <a:r>
              <a:rPr lang="en-US" sz="3400" dirty="0">
                <a:effectLst/>
              </a:rPr>
              <a:t> um </a:t>
            </a:r>
            <a:r>
              <a:rPr lang="en-US" sz="3400" dirty="0" err="1">
                <a:effectLst/>
              </a:rPr>
              <a:t>ihre</a:t>
            </a:r>
            <a:r>
              <a:rPr lang="en-US" sz="3400" dirty="0">
                <a:effectLst/>
              </a:rPr>
              <a:t> Kinder </a:t>
            </a:r>
            <a:r>
              <a:rPr lang="en-US" sz="3400" dirty="0" err="1">
                <a:effectLst/>
              </a:rPr>
              <a:t>zu</a:t>
            </a:r>
            <a:r>
              <a:rPr lang="en-US" sz="3400" dirty="0">
                <a:effectLst/>
              </a:rPr>
              <a:t> </a:t>
            </a:r>
            <a:r>
              <a:rPr lang="de-AT" sz="3400" dirty="0">
                <a:effectLst/>
              </a:rPr>
              <a:t>kümmern</a:t>
            </a:r>
            <a:r>
              <a:rPr lang="en-US" sz="3400" dirty="0">
                <a:effectLst/>
              </a:rPr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fik 9" descr="Funkelnde Herzen mit einfarbiger Füllung">
            <a:extLst>
              <a:ext uri="{FF2B5EF4-FFF2-40B4-BE49-F238E27FC236}">
                <a16:creationId xmlns:a16="http://schemas.microsoft.com/office/drawing/2014/main" id="{152F5BC7-354B-F814-4484-D7C8367D88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80586" y="4633883"/>
            <a:ext cx="1263653" cy="126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8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7C6A2D-9771-2EBA-0C61-78E11AD93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3166"/>
            <a:ext cx="3932237" cy="2112194"/>
          </a:xfrm>
        </p:spPr>
        <p:txBody>
          <a:bodyPr>
            <a:normAutofit/>
          </a:bodyPr>
          <a:lstStyle/>
          <a:p>
            <a:r>
              <a:rPr lang="de-AT" sz="6600" dirty="0">
                <a:latin typeface="Baguet Script" panose="00000500000000000000" pitchFamily="2" charset="0"/>
              </a:rPr>
              <a:t>Infos /Design</a:t>
            </a:r>
          </a:p>
        </p:txBody>
      </p:sp>
      <p:pic>
        <p:nvPicPr>
          <p:cNvPr id="6" name="Inhaltsplatzhalter 5" descr="Ein Bild, das Entwurf, Zeichnung, Kunst enthält.&#10;&#10;Automatisch generierte Beschreibung">
            <a:extLst>
              <a:ext uri="{FF2B5EF4-FFF2-40B4-BE49-F238E27FC236}">
                <a16:creationId xmlns:a16="http://schemas.microsoft.com/office/drawing/2014/main" id="{C23B1C9C-1B8F-FF65-085F-2F99B572EB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256" y="1036320"/>
            <a:ext cx="5953956" cy="4785360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C53ADB9-7BD2-F371-4BDB-32CC588D07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46400"/>
            <a:ext cx="4301172" cy="3464560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de-AT" sz="2400" b="1" u="none" strike="noStrike" kern="100" dirty="0">
                <a:solidFill>
                  <a:srgbClr val="45B0E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de-AT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de-AT" sz="2400" b="1" u="sng" kern="100" dirty="0">
                <a:solidFill>
                  <a:srgbClr val="45B0E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Alter: </a:t>
            </a:r>
            <a:r>
              <a:rPr lang="de-AT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jedes Alter ist möglich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de-AT" sz="2400" b="1" u="sng" kern="100" dirty="0">
                <a:solidFill>
                  <a:srgbClr val="45B0E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Standort:</a:t>
            </a:r>
            <a:r>
              <a:rPr lang="de-AT" sz="2400" kern="100" dirty="0">
                <a:solidFill>
                  <a:srgbClr val="45B0E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AT" sz="2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Linz Innenstadt</a:t>
            </a:r>
          </a:p>
          <a:p>
            <a:endParaRPr lang="de-AT" sz="2400" dirty="0"/>
          </a:p>
        </p:txBody>
      </p:sp>
    </p:spTree>
    <p:extLst>
      <p:ext uri="{BB962C8B-B14F-4D97-AF65-F5344CB8AC3E}">
        <p14:creationId xmlns:p14="http://schemas.microsoft.com/office/powerpoint/2010/main" val="2210115465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</Words>
  <Application>Microsoft Office PowerPoint</Application>
  <PresentationFormat>Breitbild</PresentationFormat>
  <Paragraphs>7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Baguet Script</vt:lpstr>
      <vt:lpstr>Office</vt:lpstr>
      <vt:lpstr>Brave Hearts Retreat </vt:lpstr>
      <vt:lpstr>Infos /Design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Brave Hearts Retreat </dc:title>
  <dc:creator>NADERER Anna-Lea</dc:creator>
  <cp:lastModifiedBy>NADERER Anna-Lea</cp:lastModifiedBy>
  <cp:revision>1</cp:revision>
  <dcterms:created xsi:type="dcterms:W3CDTF">2024-05-08T08:18:48Z</dcterms:created>
  <dcterms:modified xsi:type="dcterms:W3CDTF">2024-05-15T06:32:07Z</dcterms:modified>
</cp:coreProperties>
</file>