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57" r:id="rId3"/>
    <p:sldId id="256" r:id="rId4"/>
    <p:sldId id="281" r:id="rId5"/>
    <p:sldId id="270" r:id="rId6"/>
    <p:sldId id="271" r:id="rId7"/>
    <p:sldId id="274" r:id="rId8"/>
    <p:sldId id="277" r:id="rId9"/>
    <p:sldId id="282" r:id="rId10"/>
    <p:sldId id="272" r:id="rId11"/>
    <p:sldId id="283" r:id="rId12"/>
    <p:sldId id="260" r:id="rId13"/>
    <p:sldId id="259" r:id="rId14"/>
    <p:sldId id="284" r:id="rId15"/>
    <p:sldId id="285" r:id="rId16"/>
    <p:sldId id="286" r:id="rId17"/>
    <p:sldId id="287" r:id="rId18"/>
    <p:sldId id="289" r:id="rId19"/>
    <p:sldId id="290" r:id="rId20"/>
    <p:sldId id="288" r:id="rId21"/>
    <p:sldId id="291" r:id="rId22"/>
    <p:sldId id="292" r:id="rId23"/>
    <p:sldId id="264" r:id="rId24"/>
    <p:sldId id="293" r:id="rId25"/>
    <p:sldId id="265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>
        <p:scale>
          <a:sx n="84" d="100"/>
          <a:sy n="84" d="100"/>
        </p:scale>
        <p:origin x="351" y="1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4:09.652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125 377 15803 174727 79878,'0'-1'-8'-124'-1006,"-1"0"-16"61"121,-1-2 8 6 111,1-1-64-28-493,-1 0-32 59 754,2-1 24 16 61,0 0-24-22 59,1 1 64 1-923,0-1-32 24 783,0 1 24 12 62,-1 0 56-20 59,1 1 312-200-890,0 2 64 135 777,-1 0-224 13 60,1 3 80 11 62,1 1-160-31-856,0 2-48 75 747,0 3 0-17 59,1 1-7 7 60,1 1-9-10-793,0 1 0 20 704,1 2 8 5 60,0 1-16 8 50,0 3 8-40-724,1 2 0 23 654,0 2 0 7 50,1 3 0 7 51,1 2 0-166-610,1 2 8 113 557,1 1 0 6 50,1 2 0 9 41,2 5-8-172-551,2 3 0 126 498,4 5 8 22 52,2 3 0 7 39,1 2 0-316-398,0 4 8 230 393,-3 1-8 11 31,-1 3-16 23 31,-2 2 16-440-390,1-1-16 327 351,2 0 24 38 33,2-4 0 25 22,3-1-16-561-638,1-3 8 440 496,1-1-16 33 41,0-1-8 49 35,0-1 8-440-755,1-2 8 401 598,0-1 0 26 53,2-4 16 40 43,0-1-24-349-760,0-3 16 323 636,-1-2-16 29 63,-1-3 16 23 43,-2-1-8-380-606,-2-3 0 326 558,-3-3 0 27 53,-2-2-8 19 43,-3-2 8-203-397,-3-2 0 211 407,-3-2 0 20 33,-1-2 0 20 32,-1-1-8-79-211,-2-1 8 106 255,-1-3 0 12 21,-2-1 24 17 12,0-3-24-42-85,-1-2 8 59 138,0-1-16-4 9,-1-1 16 10 1,0-2 0 50-92,-1 0 0-19 96,0-2 0 4 12,-1-2-16-4 8,-1-2 8 10-38,-1-1 0-5 50,-1-2 0-5 8,-1-2-8 0 1,-1-2 8-110-155,-1-2-8 61 108,-3-2 24 4 11,-1-3-8 6 10,-3-2-16-237-282,-2-2 8 166 203,-1-2-8 15 12,-1-2 16 10 20,-1 0-16-203-427,-1-2-8 169 314,-1 0 0 15 31,0 1 16 9 21,-1 0 0-82-609,0-1 16 96 462,-1 0-16 18 43,1-3-8 4 31,-2 0 0 50-639,1-3-8 11 519,1 0 8-8 48,-1-2 8 5 41,2-3-8 98-353,-1-2 0-58 369,1-4-8-8 29,1-5 8-7 28,1-3 8-31 6,3-4-16-3 108,1-2 16 4 10,0 0-8 1 11,-2 1-8-17 393,-3 1 16 14-196,-2 3-16-6-20,0 2 8 11-19,0 2 0 99 292,2 3-8-57-236,1 2 24-11-12,2 2-8 4-19,1 4-8 164 163,0 4 8-123-167,0 4-8-10-11,0 3 0 1-20,0 3 0 132 18,0 4 0-113-65,2 3-8-17-3,0 4 8-3-10,2 2 8 106-204,1 3 8-107 105,3 3-16-6 8,1 2-16-13 9,3 2 8 100-315,1 2-16-92 217,3 1 24-2 19,2 0 16-10 18,3 3-16 59-319,1 0 16-57 250,2 1-24-7 29,1 1-8-9 19,0 0 16 34-95,1 1-8-38 134,1 1 16-10 19,0 1 16 3 10,1 0-24 14-58,0 0 8-24 77,1 1-16 3 10,0-1-8 0-1,0 1 16 4 41,0 0 0-8-1,0 1 8 0 0,0 2 0 0 0,-1 2-8 0 0,1 2 16-8-1,-1 2-24 0 0,2 1 8 0 0,1 4 0-15 187,2 2-16 7-109,2 5 16 5-9,2 5 24-3-10,2 5-16-10 425,-1 3 0 7-287,-1 5-8 2-19,-1 4-16 8-29,0 5 24-35 284,1 4-8 21-256,3 4 8 2-20,4 3 0 2-19,2 3-8-4-199,3 3-8 5 40,5 2 8 1 0,3 1-16 9 2,5 0 16-70-328,3 2 0 36 204,2 2 8 9 21,-2 2 8 3 11,-3 1-8-241-111,-3-2 0 152 128,-3-4 0 21 14,-3-5-8 4 9,-3-7 0-243 206,-3-8 0 190-84,-4-7 16 17 2,-1-9 0 12-8,-3-8-16-204 357,-1-9 8 188-241,-2-7-16 10-19,-2-7-56 10-18,-3-5 64-70 346,-1-5-32 100-272,-4-5 48 9-29,-2-3-32 10-19,-3-5 0-51 321,-4-4 24 65-279,-3-4-24 3-18,-4-5 8 7-30,-2-5 24-214 166,-3-6-40 146-186,-1-4 32 11-18,-3-5 0 6-10,-1-4-16-254 119,-1-4 32 196-128,-1-2-40 14-8,0 0 8 21-17,0 0-8-127 159,-2 3-8 142-137,-2 2 16 7-8,-1 4 32 15-8,1 2-48 42 47,0 2 16 15-67,0 1-16 6-9,1 0 16 0 0,-1 0 0-15-152,-2-1 0 22 63,-1-2 0-7 10,-1-2 8 1-1,-2 0 0 16-395,-1-2 0-6 258,0-1-8-3 20,1 0-8 8 20,0-2 16 80-611,2 0 0-57 447,2 1 8 10 32,3 0-16-14 36,2 0 8 217-617,3 1 0-145 502,3 1 0-12 47,1 3 0-15 37,2 3 0 133-364,1 4 0-121 375,1 4 16-9 29,1 4-8-10 28,2 4-8 75-18,1 4 0-84 126,1 6 0-11 17,1 4-8-7 9,1 4 8 46 135,1 4 0-56-38,1 4 0-2-10,0 3 8 0 0,2 3-8 71 208,0 4 0-62-137,3 3 0-3-11,1 3-8-1-10,2 2 8 18 43,1 3 0-26-74,2 1 0-7-1,0 1 0-4-10,2 3 0 79-265,0 0 0-61 139,1 2-8 2 10,1 1 24-6 9,1 3-16 98-519,1 3-8-72 354,4 3 8-9 30,2 2-8-9 27,4 2 8 79-580,3 4 8-63 455,4 4-16-7 38,1 5 8-1 30,0 5 8 26-155,0 6-8-46 241,-2 5 8-4 19,0 4 0 2 10,-1 4-8-16 215,1 2 8-7-51,-1 0-16 4-9,-1-2 0-6 0,-1-2 16-164 450,-2-1-8 98-283,-1-4 16 10-27,0-3-16 11-19,-2-7 0-290 246,-1-7 8 201-239,-2-6 0 18-17,-2-8 8 12-18,-2-7-16-349-190,-3-7-16 273 40,-1-6 16 17 2,-2-5 8 23 3,1-4-8-307-636,-2-3 8 267 394,0-3-16 22 33,-2-2-16 29 24,-3-3 32-243-703,-1-1-16 230 536,-4-4 16 24 52,-3-3-8 13 42,-1-3 0-209-501,-5-4 0 190 470,-2-5 0 18 31,-3-5 8 18 43,-3-6-8-163-327,-1-4-8 155 336,0-4 8 8 30,0-3-8 15 21,0-4 0-38 72,-2-1 16 71 60,0 0-16-1 9,-2 0 0 8 2,0 2 8 82 311,0 0 0-36-159,1 1 0 8-18,0 0 16-7-12,0-1-24-32 595,0-2 16 11-403,0-1-16 2-30,-2-1 8 8-37,-1-1 0-48 458,1 0-8 41-400,-1-1 8-8-31,1-1 0 8-27,-1-2 0 45 231,-1 0 8-20-266,-3 1-16-1-19,-1 1 0-8-21,-3 0 8 197 25,-1 1 0-117-98,1 0 0-14-4,-1 2 0-10-10,3 2 0 208-463,2 2 8-164 245,2 4-8-15 17,3 3 0-6 18,3 5 0 205-531,4 6 0-176 399,3 3 0-12 27,2 5 8-13 28,1 1-8 122-216,0 1 8-127 253,1 1-8-13 28,-1 0-8-15 17,0 2 8 117 46,1 1-8-100 43,1 2 8-14 8,1 2 0-7 0,1 3 8 96 315,2 2-8-90-169,1 2 8-8-10,0 3-24 0-21,2 3 0 80 462,1 2 8-75-323,1 4 0-7-31,2 4 32-9-20,1 4-24 63 322,2 3 0-63-293,2 1 0-1-29,1 2 0-2-20,0 0 0 28 102,2-1-8-40-153,-1 1 8-8-11,0 0 0-2-10,1 2 0 100-299,1 1 8-63 127,2 4-16-7 10,4 2 0-7 8,2 5 16 97-525,3 6-16-80 351,4 4 8-9 38,3 5 0 2 20,2 6 8 66-217,1 6-8-76 245,1 5 0-4 19,-2 6 8-6 18,-1 6-8-6 89,-2 3-8-13 17,0 3 8 1 0,-1 4 0-7 9,2 0 0-87 439,-1 2 0 48-258,-1 1-8 5-19,0-1-16-1-20,0 0 32-239 419,1-5-8 163-331,1-3 24 12-28,-1-7-16 5-20,0-9 0-179 103,-2-7-8 155-165,-1-10 8 14-8,0-9-8 12-18,-1-7 24-110-222,1-7 8 121 77,0-7 16 10 11,1-6-72 1 10,-1-6-576-9-286,0-8 568 45 194,-3-5-16388 28 131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5:27.161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2213 253 12139 191648 53985,'-1'0'-513'950'276,"-2"-1"-4552"-98"-37,-1 0 3537 1896 218,-2-1 6169-1601-294,-1 1-2128-126-33,-3-1 55-122-18,0 1-1552 1813-24,-3 1-808-1585-70,0 0 8-133-13,0 0-144-122-15,-1 1-16 1564-269,1 0-40-1450 150,0 1 8-125 12,-3 1 9-105-1,-1 0-17 1332-434,-3 1 8-1245 308,-3 1-8-114 27,-4 2-16-99 25,-3 3 16 1097-510,-5 4 24-1041 405,-6 4 0-86 35,-7 4-8-93 29,-8 4-24 969-294,-8 5 16-882 309,-7 5-24-64 22,-5 6-8-87 21,-1 5 24 782-444,2 3-16-732 366,5 4 8-63 23,2 1 16-50 32,4-1-24 781-410,1-1 16-690 354,0-2-16-70 31,-4-4 24-47 22,-3-5-16 588-332,-2-3 0-575 315,-1-3 0-44 22,4-2 8-34 27,3 0 0 274-398,4 0 8-325 333,3 0 0-32 29,3 2 0-32 29,1 1 0 270-334,2 2-8-275 301,1 1 8-9 27,2-1 0-21 23,2-3-16 268-270,2-2 24-239 251,5-4-16-20 23,5-5-8-21 23,7-7 32 260-345,7-5 16-233 284,5-6 24-21 23,6-6 32-18 23,4-4-48 291-411,6-4 16-236 332,3-2-24-30 29,3-3-24-19 23,5-3 0 253-324,3-2-24-226 295,3-2 32-8 26,4-2-16-18 23,4-1-8 229-152,1 0 8-209 179,2 0-8-20 14,-1 2-32-8 15,-1 1 32 179 16,-1 0-24-186 51,-2 1 32 0 0,-1 1-8-20 3,-1 0-48 59-10,1 2 56-88 19,-1 1-56-9 7,1 1 56-1-1,-1 0 0-74-85,1 1-32 13 54,1 0 24 1 11,3-1-8 0-1,2-1-8-113-236,3-1 8 70 162,3 1-16 10 14,3-1 16 1 10,4 1-8-29-177,4-1 8 38 151,6 0-8 10 13,5 0 16 2 11,6-2-16 59-175,4-2 8-21 159,3-4-8 1 11,0-3 24 0 9,-1-5-24 154-277,-2-2 0-98 209,-2-3 0-19 23,-1-2 8 1 20,1-3-8 187-207,4-3 24-139 184,4 0-24-29 20,5 0 24 1 9,4 1-16 131-129,-1 3-16-122 132,-2 1 16-8 17,-4 2 24-11 6,-3 2-40 136 35,-2 2 40-124 26,-2 1-48 0 0,2 0 32-19 4,2 2 0 201 35,2 0-16-153-11,1 2 16-10-3,-3 1 0-9-3,-6 0-16 244-58,-7 0 8-189 26,-8 1-8-19 4,-7 3 8-19 4,-6 1 0 241-418,-5 3 0-200 257,-4 2 0-26 20,-4 4 8-10 16,-4 3-8 212-578,-4 2 8-184 424,-4 4-16-28 40,-4 2-40-8 35,-2 2 72 187-583,-2 3-32-164 476,-2 2 48-18 43,-3 2-32-8 36,-1 2-16 150-413,-3 1 0-146 395,-3 2 0-19 33,-3 0-40 0 29,-3 2 72 87-261,-3 1-40-103 275,-2 1 56-11 26,-3 1-24 0 18,-2 0-24 36-113,-2 0 16-47 149,-2 0-24-10 15,-3 1 0 0 10,-2 0 8 143 81,-5 2-8-106 2,-4 2 8-9-2,-6 1 8-9-2,-3 2-8 105 345,-3 0 16-89-201,-1 0-24-8-19,2 1-24-7-12,2 0 40-30 370,2 1-8-8-285,0 2 24-7-19,0 2-16 1-20,-1 4-24 57 129,-4 5 16-45-163,-5 4-16 1-19,-6 5 16 1-8,-6 3 0 95 13,-5 2-8-67-64,-3-2 8-10-2,1-2 8 1-10,1-2-24-105 4,1-3 24 36-21,1-1-24-1 1,-4-1 64 10-8,-3 2-56-85 236,-4 0 16 56-138,-2 2-24 9-17,2 2 8 1-10,5 2 16-191-237,5 2-8 131 98,7 3 8 18 6,5 0-16-1 8,5-1 16-98 23,4-5-8 106 18,2-6 16 9 1,2-7-16 0 1,2-7-8-67 152,1-7 8 83-91,4-6-8 0-1,4-4 32 10-7,5-4-24-121 178,7-3 8 92-138,7-1-8 10-7,5-3 16 0-9,7-1 0-102 210,4-1 0 93-165,5 0 0 9-17,5-3-16 10-16,5-1 24-111 140,6-2-16 93-135,8-2 24 8-8,7-2-32 1-10,8-4 0-19 43,7-3 0 37-66,4-3 0 8-7,2-4 24 10-6,1-6-16-37-50,1-5 0 28 8,-2-4 0 8 3,0-5-8 1 0,0-1 0-1-248,2-1 0 10 155,0 2 8 0 10,3 3-16 0 10,4 3 16 9 2,4 4-8 0 47,3 2 24 0 1,3 1 0 1-1,-2 2-32-21 185,-1 0 8 11-92,-3 0-8 0-9,-3 1 48 0-10,-3 1-56 27 103,-1 2 40-9-89,-1 2-40-9-1,0 1 32 0-11,1 0-16 93 103,1 0 0-56-92,0 0-8-9-2,-1 0 0 0-10,-3-1 8 192-42,-5 2 8-138 0,-3 0 8-9-3,-6 3 16 0 1,-4 1-16 178-344,-4 1 0-143 199,-3 0 0-27 22,-3 2 8-9 17,-2 2-24 93-652,-2 0-8-98 451,-2 2 8 1 38,-3 0-8-9 35,-3 2 8 80-460,-2 1 16-82 413,-2 0 0-1 29,-2 1 0-9 36,-1 0-16 78-377,0 1 0-73 351,-2-1-8-1 27,1 0 16-9 26,1 0-8 73-227,-1-1 8-64 249,1-1-8-20 22,-1 0 48-1 19,-1-1-64 36-85,0 0 32-39 122,0 0-32-11 16,0 2 48 0 9,1 1-32 44-8,-1 1 0-30 39,0 0-8-10 8,-2 2 16 0-1,0 1-8 35 158,-1 1-8-27-80,-2 0-8 2-10,-1 1 8-8-2,-2 0 0-1 169,-1 1 8-13-125,-2 2-8 2-9,-2 1 16-8-11,-1 1-16 14 41,-2 2-16-12-59,-3 1 0 1-9,-3 2-16 1-10,-4 3 16 53-109,-4 3 0-38 47,-4 3 0-2 10,-4 4 16 1-1,-5 4 0 93-157,-5 5-8-63 108,-5 3 0-9 7,-8 4 16 0 10,-8 0-8 141 40,-6 1 0-104 5,-4-1-8-9 8,-2 0-24-9-3,1-2 48-53 102,2 1-16-2-57,1 1 24-9-3,2 0 0 10-6,-2 2-32-13 213,0 1 32 16-147,-3 3-32-8-11,0 2 16 0-9,-1 2 0-25 12,4 0 0 12-53,4 0 0 1 0,7-1 40 0-9,5-5-40-160-36,5-5 8 103 4,5-4-16 8 2,5-5-16 0-1,5-4 40-198 2,4-4-40 154-2,3-3 40 17 4,3-2 16 9 1,3-4-16-158 104,5-3 32 136-62,5-2-40 18-5,4-2 16 10-7,4-3-8-59 286,4-1-16 78-189,3-2 24 9-15,5-2 8 2-10,5-1-24-120 215,5-3 32 101-191,4-2-24 11-16,4-3 64-1-10,3-3-112-141 2,3-2 56 109-57,5-2-72 10-7,3-3 88 9-8,6-2-72-121-256,4-3 56 109 131,7-5-56 9 12,7-6 104 9 12,7-5-40-69-65,7-6-24 86 79,3-1 24-1 8,2-1-8 9 3,0 4-16 19-13,0 3 16 6 38,0 3-16 1 0,3 2 24 8 3,2 0 0 50 331,5 1-8-32-187,1-3 8-8-10,1-2 0 11-17,-3-2-40 88 202,-3-5 32-71-178,-5-3-32 1-18,-2-2 40-8-12,-3-1-48 210 149,-1 1 24-147-142,-3 4-16-18-13,-2 4 48-8-12,-7 6-24 228 162,-9 7 0-175-139,-9 5-8-17-14,-9 7 16-18-5,-9 5-32 95 215,-7 5 8-112-172,-5 4-16-9-21,-6 3 32-9-11,-5 2-32-52 234,-4 2-16 0-190,-5 2 8 1-19,-4 1-16 8-17,-4 1 0-49 265,-4 3 16 24-214,-2 1-8 1-19,-5 3 32 9-17,-4 2-32 117 368,-6 4 8-68-277,-5 1-8 0-30,-5 3 32-10-20,-5 1-8 193 243,-4 0 8-127-236,-2-1-8-10-22,1 1 0-18-14,2-1 0 102-226,3 2-40-104 61,2 1 40-8 7,1 3 0 0 0,0 2 8 42-492,-3 4 32-60 313,-2 3-32-7 28,-3 2 32 1 19,-7 2-8 116-182,-6-1 16-87 209,-5 0-24-9 17,-6-1 24-8 18,-2-1 0-61 3,1-1 8 3 60,-1 2 0 7 1,0 3-16-7 8,-2 4-256 46 107,-6 6-56-19-43,-5 8 8-8-1,-6 8-144 8-9,-2 6-216-107-93,0 4 40 53 42,3 0 344 9 3,6-3 248-8 6,16-13-16420 35 19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5:32.905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1096 573 14555 163762 42128,'-4'1'-224'0'0,"-4"0"-3497"0"0,-6 3 4834 147-59,-6 2-273-93 37,-6 4 272 0 0,-6 2-456-9-2,-5 4-464 216-238,-3 2 8-161 156,-1 2 48-6 10,-1 2 344-20 16,1 2-256 236-177,0 0-152-185 154,2 1 8-15 8,2-2-152-11 19,0-1-24 200 25,2-1 0-170 27,1-2 0-24 7,1 1-8-10 0,0 2 0 184 151,1 3 9-170-81,0 7-9-5-11,1 7 16-18-2,0 9 0 191-17,0 7 8-159-9,-1 6 64-18-3,-2 3-80-9 0,0 2-16 93-349,0 2 16-110 197,2-2-8-9 18,5-3 8-8 20,4-4 24 79-709,4-5-16-77 480,5-4 16-8 39,5-2-8-8 39,4-1 0 34-882,3-1 0-38 672,5 1-8-6 60,4-2-16-5 49,4-2 0-66-900,4-1-8 30 748,4-2 8 7 61,5-2 8 0 59,3-3 0-54-600,5-3-8 40 580,3-3 0 7 49,2-3 0 1 51,0-2-8 7 59,1-1 16 0 149,-1-2-16 1 10,1 0 8 3 10,-1-2 0-7 544,1-2 0 4-276,0-1 0 3-21,1-2-8 1-29,1-2 0-1 288,2-1 0 3-258,3-1 16-5-20,4-1 8 3-20,5 0-24 4 40,4 0 0-5-99,2-1 0-3-10,0 0 16 5-10,-3-1-8-81 349,-5-1 0 47-243,-4-1 0 2-20,-5-2-8-3-10,-3-2 8-115 573,-2-2 16 89-417,0-3-8 7-29,0-3-16 6-29,1-3 16-93 317,0-2-24 78-319,1-2 24 6-29,1-1-8 14-28,3-2 0-63 42,3 0 24 60-122,2 0-24 3-9,1-1 0 5-10,0 1 0-103 107,-4-1-16 81-100,-2 1 16 6-9,-3 0 16 4-9,-2 2-32-215 272,-2-1 40 155-190,-2 1-40 9-19,-3-3 40 17-19,-2-2-16-342 297,-1-3-16 246-239,0-3 16 26-17,1-3 8 17-18,-1-1-24-308 19,0-1 24 258-86,1 0-16 22-7,2 1 16 22-7,1 0-16-198-197,1 0-8 191 95,0 0 8 26 5,-1-1 0 12 11,-2 0 8-97-44,-3 1 0 119 57,-4 1 0 8 1,-4 0 0 17 2,-3 1 0-49 142,-3-1 8 65-60,-3-1 0 6-9,-2-1-8 5-9,-2-2-8-161 134,-2-3-8 111-102,-1-1 16 15-8,-2-4 0 6-9,-1-1 8-161 64,-2-2 8 119-61,-2 0 0 13-7,0 0-16 16-8,-2 1 8-133 77,-1 2-8 126-68,-1 0 8 15-9,-2 2 8 5-8,-1 3-8-2 109,-2 1-24 36-84,-2 4 16 0 0,-3 3 0 5-9,-3 1-8 93-15,-3 2 24-41-16,-5 1-32-8-1,-3-1 16-1-1,-3 0 8-2-10,-1-1-24-1 0,0 0 16 0 0,0 0-8 1 0,2 1 8 47-71,0 2 8-39 42,2 0-16-9-1,1 0-8-6 9,1-1 24-30 15,2 1-24 18 3,1 0 24 0 0,-3 1-16 0 0,0 1-8-26 175,-1 1 16 12-108,-1 3-8 6-9,-1 2 24-1 1,-3 3-32 21 92,-4 1 0-11-92,-4 2 0 0 1,-4 1 8-3-10,-2 3-8 115-251,-2 1 8-69 119,1 2-8-5 9,2 2-16-7 8,3 1 16 85-174,3 1 0-76 146,2 0 0 3 11,1-1 8-6 8,3 1-8 38-43,2-2 8-47 72,1 1-8 0 0,2-1 0-5 9,0 0 0 15 82,0 0-16-18-33,-2 0 16 0 1,-3 0 16-9-3,-3-2-16 76-86,-4 1 24-47 41,-4 0-32-14 9,-1 0 8-1-1,-1 2 32 164-412,4 2-24-117 261,3 1 24-8 28,5 2-56-12 18,3 3 24 122-180,3 1-16-105 183,2 3 16-11 17,2 2-8 2 11,2 4 0 113 135,0 4 0-106-25,2 3 0-9-2,0 3-24 1 1,0 2 16 82 249,0 2 0-85-151,0 3 8 2-19,1 1 0-10-12,0 3-8 134 138,1 1 0-104-124,-1 1 8-12-11,-1-1 8-12-12,-1 0 0 129-62,-2-1 0-109-5,-2 1 0-9-1,-1 0-16-9-1,0-2 16 106-443,0-1-8-101 264,1-1 8-1 20,3-4 32-10 19,1 0-32 69-666,3-2 24-71 477,3-1-24-2 39,3-1 0-4 40,3 1 0 108-661,2-1 8-85 535,3 0 0-2 49,1 1 24-16 48,0-1-24 158-348,2 2 0-122 372,2-1-8-8 28,0 0 24-14 29,2 0-24 111-196,2 0-8-102 236,2 0 0-11 18,0 0 24-10 19,2 2-40 40-75,1 0 32-53 113,1 1-24-4 9,1 0-16-6 10,3 1 56-59-491,1-1-64 25 329,4 0 64-1 30,4 1-24 4 20,5 1 0-44-291,4 2 32 33 280,5 2-32 4 20,3 1-32 3 20,0 1 40-45-64,1 0-16 35 123,-1 0 32 1 9,0 0-16 2 11,-1 1-8-47 290,0 0 8 36-124,1 0-16 4-20,1 1 24 5-8,1 0-32-170 563,2 0 24 113-373,2-1-16 14-38,4-3 16 3-29,3-3-16-273 68,5-4-8 197-156,4-4 8 11-9,2-5 16 18-17,-1-4-16-389 179,-1-4 8 286-153,-6-4-16 24-8,-3-4 32 26-17,-4-5-48-453 325,-2-4 48 359-240,0-5-32 31-26,1-4 88 26-17,3-4-64-383-25,2-5 0 344-61,4-2-8 28-5,4-2 16 21 2,3-1-16-212-13,3-2 24 230-15,-2-1-16 22 4,-3-2 48 16 2,-4-2-56-183 402,-4-2 24 185-246,-5-1-32 13-17,-4-2 56 13-18,-3-1-64-121 568,-1-1 32 128-410,-1-2-32 10-37,-1-1 72 20-36,0-3-48-162 207,0-2 8 131-252,0-3-16 13-18,-1-4 8 4-18,0-1 8-127-24,-2-2 8 120-66,-3-1 8 9 1,-5 1 8 6-9,-4-1-24-22 115,-5 2-8 51-90,-4 1 16 8-8,-3 3 0 6-9,-4 1 8-66 106,-4 1 0 52-89,-1 2 0 7-8,-4 0 16 7-8,-1 0-40-61 36,-3 0 40 51-48,-1 0-40-1-1,-2 1 24 7-8,-3-1-24-22-34,-4 1-16 34 6,-3 1 16 0 1,-4-1 24 1 0,-2 2-48 188-132,-4 1 40-104 79,-1 1-40-8 8,-1 0 32-7 9,1 1 32 100-149,0 1-24-90 111,1 1 16-7 9,1 3-56-6 8,2 2 48 34 154,0 2-16-44-57,2-1 24-7-2,0 1-24-3-10,0 0 0-52 355,-3 1 16 19-223,-2 2-16-4-21,0 1 8 6-18,-1 0-24 16 249,-2-1-24-9-218,-2 1 32-4-20,-4 1 56-2-11,-5 0-64 172 32,-4 2 72-97-87,-3 1-80-11-12,-1 2 24-9-1,0 2-24 267-41,3 3 8-192-6,3 0 0-17-3,4 2 32-10-1,1 1-16 304 121,3 1 32-239-71,2 2-32-28-6,2 0 0-11-11,2 2-40 273 253,0 1-8-231-168,0 1 8-20-13,-1 2 48-21-13,-4 0-24 297 126,-2 3 8-253-131,-4 1-8-20-12,-3 3 32-13-13,-3 2-32 329-178,1 4 0-280 65,1 1-24-25 7,4 4-24-24 5,3 3 48 300-215,5 1-24-265 150,2 2 48-20 17,4 0 16-24 7,1 1-40 205 86,2 0 8-195-6,0 2-24-23 6,1 0 0-17-2,0 1 0 102 212,0 3 8-119-124,-1 1 0-13-13,1 3 24-12-11,1 2-32 36 95,0 1 0-53-97,2 1-16-9-2,0 2 16-4-9,0 2-24 27-127,0 1 8-32 46,0 2-8-1 0,-1 3-24-5 10,0 1 56 69-321,0 4-32-56 202,2 2 40 0 21,1 3-24-5 8,2 2 8 60-588,2 1 16-51 411,0 2-16-1 39,2 1 32-5 30,1 0-24 18-772,2-1 8-20 583,2-2-24-6 49,1-2-24 1 50,1-2 56 14-751,2 0-32-19 622,1-2 48 9 51,3-1-48-8 48,2-1 8 41-677,3-1 8-28 600,3-1-8-1 49,3 0 40-2 50,3 1-48-10-416,2 1 16-7 434,3-1-16 2 40,2 0 24-2 29,3-2-8-133-300,3-1 0 77 314,1 0 8 5 31,2 0 40 3 19,-1-1-80-118-60,1-1 40 96 127,0 0-40 8 11,-1-2 72 7 11,1 1-40-70 199,2-2 8 68-72,0 0-8 6-9,1-1 32 6-9,0-1-24-113 558,2 0 0 88-354,1 0-8 12-29,3-1 8 2-28,2 1-8-184 263,3-3-24 133-260,5-2 16 16-27,4-3 32 11-20,3-3-32-306-55,4-3 56 216-44,-1-4-48 20-8,-2-4 16 18-8,-3-4-8-407 185,-6-6 8 314-129,-3-4 0 19-7,-2-4 32 26-7,-1-6-40-423 382,0-5 8 345-267,3-4 0 31-25,0-3 32 27-17,2-3-24-282 212,3-3 8 277-214,2-4 0 28-16,3-3 8 19-17,2-4 0-136 145,0-1-8 158-142,-1-2 0 20-16,-4-1-32 15-8,-4-2 24-148 377,-4-1 40 137-271,-3-2-8 20-27,-2-3 0 6-18,-4-4-16-267 493,-2-4-32 203-377,-1-3 40 12-27,1-2 8 27-35,-1-1-8-132 300,0 0 0 133-291,-1 1 0 13-26,-1 0 32 21-26,-2 3-24-73 16,0 1 8 82-103,-2 1-16 8-8,-1 1 32 6-9,-2 1-48-33-144,-2-1 24 43 57,-4 1-40 1 1,-3 2 32 8 1,-4 0 0-23-142,-5 1-8 26 103,-4 1 8 1 11,-6 2-16 2 9,-4 3-8 126-53,-4 2 16-67 55,-4 2-8-7 8,-2 2-8-7 9,-3 0 0 69-311,-1 1-16-60 205,-2-1 16-6 19,-1 2-8-4 18,1 1 0 30-73,0 0 24-35 102,1 0-16 2 10,0 0 40-7 8,0 3-56-31 249,1 2 40 8-115,1 3-48 0-11,2 3 40 6-8,-2 1-24-45 462,-3 1-8 29-308,-1-1 16 5-28,-3 0 16-3-21,0 1-16 75 330,-2 1 8-32-292,-2 2-16-12-21,-4 1 0 4-29,-3 3 0 215 128,-4 3-8-134-162,-3 2 8-20-14,-1 1 24-11-12,0 1-32 269-30,1 0 32-206-37,3 0-32-10-3,2 0 8-17-3,3 1-8 260 154,2 1-24-214-106,2 0 24-18-4,2 1 24-20-14,1 0-24 255 251,2 2 8-216-175,0 1-8-14-22,-1 1 56-20-14,-2 2-56 249 229,-3 1 0-210-193,-4 1-8-20-14,-5 2 32-22-13,-3 2-32 310-91,-2 2 16-255-11,0 1-16-24 7,2 3 16-19-4,3 2-8 259-150,4 1 0-236 93,4 2-8-16 8,3 1 16-9-1,2 2-8 179 73,3 2-8-175-13,1 3 0-24 5,1 4 8-17-2,1 4-24 111 145,1 4 24-124-87,1 2-32-3-11,0 3 56-4-10,2 1-48-6 29,2 1 24-34-44,0 1-32-9-1,1 0 24 5-10,1 1 8-7-130,0 1-16-8 69,0 0 16 0-1,0 1 8-5 10,1 0-16 48-342,-1-1 8-32 225,2-2-8-2 19,1-1 24-4 10,1 0-16 33-533,0 0 16-27 385,3-1-24-1 39,0 1 32-1 20,1-1-48-45-740,2-1 16 17 558,0-2-24 1 50,1 0 56 7 41,1-1-40-53-749,0 1 40 44 619,1 0-40 3 60,1 0 16 4 41,0-1-8 25-728,2 1-16-7 621,0-2 8 0 60,2 0-8-2 50,2-1 24 65-388,2-1-16-41 420,2-1 24-6 38,3 2-32-2 30,2 0-8 23-362,2 0 24-27 352,3 1-8-2 28,3 0 32-4 21,3-2-16-100-268,3-1-16 47 272,2-3 8 8 20,3-1 0 3 20,1-1 8-204-52,1 0 16 133 113,0 0-8 14 12,0 1-8 7 10,0 0-24-208 173,1-1 16 167-70,1-1-16 12-9,0 0 56 13 2,0-3-24-147 355,0-1 0 145-238,1-2 8 11-19,2-2-8 7-18,2-3-8-45 474,2-2 0 74-353,4-1 8 6-29,4-3 16-2-20,5-1-16 14 209,5-1 24 14-235,3-2-16 5-19,0-1 16-1-19,-3-1-40-22 527,-2-2 16 15-380,-4-2-16 10-39,-1-3 64-2-29,-1-3-56-65 601,0-2 16 46-476,1-3-16 3-38,1-2 32 2-40,3-1-24-100 332,2-1 8 69-346,4 0-16 3-28,1-2 24 10-29,0-1 8-296 313,-4-1-8 205-297,-3-2 8 12-18,-4-1 0 17-27,-4-4-32-413 332,-4-2 24 299-292,-3-4-24 25-25,-2-2 24 19-18,0-3-16-352 160,0-1 16 309-188,0 0-24 28-15,1 0 48 21-17,0 0-40-195-4,2-1 24 215-52,-1-1-24 16 2,0 1 24 16-7,-4 1-24-76 125,-4 0 8 108-90,-5 1-8 16-6,-5 0 40 6-10,-5 0-32-195 53,-3-3 8 150-61,-3-1-16 15-7,-4-2 33 9 2,-3-2-25-236 72,-2-2 16 185-63,-4-1-8 16-7,-1-1 8 15-7,-3 0-16-161 67,-2 0 16 154-59,-1 0-24 15-7,-2 0 32 10 2,-1 2-16 51 80,-1 3 0 13-67,-1 1 0 7-9,-2 2 0 0 0,-1 1 0 15-95,-1 1 8-2 29,-2 3-8 2 11,0 2 40 0-1,-1 3-24 38-298,-1 3-8-17 184,1 0-8-4 19,-2 1 24-15 17,0-1-16 7-344,-1 0 32-4 256,-1 0-24-3 29,1 0 24-4 19,-1 0-8 13 32,0 1-8-7 58,-1 0 16-7 8,-1-1 0 9 2,-1 0-40 41 342,-1-1 16-31-183,-3 0-24-2-20,-2 0 40-3-10,-4 1-32 116 338,-4 1 0-70-250,-4 1 0-13-22,-7 2 16-4-21,-6 1-32 224 143,-6 0 24-157-170,-3 2-24-11-11,0 2 48-11-13,1 2-40-11-11,3 1 8-12-13,3 3-8-9-2,2 2 32-2-9,3 2-56-9-3,-2 3 16-3-10,-3 2-24-8-1,-6 1 56-4-11,-5 2-72-8-2,-3 3 32 0 0,0 2-32-10-1,4 4 72 7-10,4 4-56 12 13,4 3 8-21-13,3 5-40 0-1,3 4-40-10-2,-1 7-344 4 11,-3 6-280 3-19,-3 9 191 0-1,-5 8-679 0 1,-1 9-416 286-56,2 7 1144-169 27,11-7-16964-126 27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5:32.906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805 702 16315 151632 40602,'-4'2'24'0'0,"-5"1"25"0"0,-8 3-49 96-53,-8 1 8-61 32,-4 1-8 0 1,-4 1 24 0 0,-1 1-16 122-67,-1 0 0-96 53,2 1 0-8 8,1 1-8-11-2,3 1 8 137 94,4 2-8-109-38,3 3 8-9-2,4 3-8-11-3,3 4 24 123 298,2 3 16-103-185,2 1-8-4-20,2 1-8-10-12,2 1 8 60 391,2-1-16-70-294,2 1 8-2-21,1 2-8-4-21,1 3-16 46 371,0 2 24-51-312,1 2-24 5-28,1 1 0-14-23,1 0 24-40 259,0 0-24 5-248,1-1 16 4-29,2 1 0-3-10,0 0-8-100 205,1 1 0 61-205,0-1-8 16-16,1 0 0 6-19,1-2 8-142 206,1 0-16 106-185,2 0 16-2-10,0 0-8 16-16,0 1-16-58 177,0 2 16 61-167,1 3-8 16-15,1 1-8-3-11,1 1 8-79-30,2 0-16 63-35,3-2 8 11 3,2-2 16 8-8,3-2 16-78-234,2-3 0 54 137,2-3-8 23 5,3-2-8 2 12,0-2 0-116-325,2-3-16 87 236,0-1 16 14 13,1-1 0-6 20,1 0-8-106-261,1-2 8 91 226,0-2-8 4 22,0-1-8 6 21,2-3 24-152-12,1-2-24 124 75,2-2 24 3 11,3-3-24 11 2,2-1-8-117 68,3-2 16 116-18,4-2 0 0 0,2-3-8 19-4,2-1 16 0-1,-1-1-8 0 0,-1-2 16 11 4,-3-1 0 8-9,-3 0-16 0 1,-2-1 16 11 2,0-1-16 0 1,1-1 8 0 0,1-1 0-20 4,2-2-8 20-5,3 0 16 8-7,3-2 0 1 0,3 1-8-111-51,3 0 16 77 31,1 0-16 0 0,-1 2 16 10 4,-3 0-8-241 50,-3 0-8 157-16,-5 0 0 19-3,-3-1 8 11 2,-5 0 0-307 40,-1-2 8 227-34,-1-1-8 29-1,-1-2-16 20-5,-1-3 8 10 3,-2-2 0 10-7,-2-3 0 9 3,-1-2 0 21-5,-1-3 8-330-91,-1-4 0 231 50,-3-3-8 32 0,-3-4-16 9 3,-4-5 8-241-58,-4-4-8 221 51,-4-4 16 20 6,-5-5 16 12 3,-4-1-8-127-112,-3-2 8 143 77,-3 0-8 12 14,-3 1-8 10 3,-3 0 16-76-136,-1-2-8 93 101,-3 0 0 12 15,0-3 16 1 10,-1 0-16 14-146,-2 0 16 24 119,-1 0-16 1 10,-1 2-8 2 10,-2 2 8 0 11,0 4-8 1 1,0 4 8 0 9,-1 5 0 1 1,-1 2 0-17 123,0 2 8 4-47,-2 0-16 10-8,0 1 0 0 1,1 0 24-56 141,0 0-8 39-106,0-1 16 1-1,0-1 16-2-10,-1-2-24-44 246,-2-1 48 42-176,-1-1-40 8-18,1 2 32-1-10,1-1 8-1-10,0 1-32-1-11,-1 3 24 9-7,-2 2-32-1-10,-2 4 0 162 248,0 3 16-92-184,-3 2-16-1-10,0 2 40-12-14,-3 2-88 215 62,-4 0 40-156-93,-4 1-40-2-11,-3 0 56-21-7,-3 1-16 201-35,0 3 16-165-5,-1 1-24-11-3,3 3 32-11-5,1 3-24 171-24,2 1 8-153 10,0 2-16-20 3,1 3 16 0 1,0 1 0 162 51,1 2 8-157-20,1 1-8-11-3,1 3 0-11-4,-2 2 8 189-43,-2 2-24-153 14,-3 2 16-9 6,-6 1-8-20 5,-3 3-24 162-73,-3 0 8-146 47,0 2-8-10 7,1 1 0-10-4,4 1 24 171-69,3 2 0-143 57,4 0 0-19 5,3 2 8-10 7,2 0-40 168-21,1 2 32-146 27,0 0-32-10 7,0 0 16-10-3,-1 1-8 180-59,-2 1 0-153 47,-4 0 0-10-4,-3 1 8-10 8,-4 3 0 268 35,-2 2 8-202-8,2 4-8-19 5,2 5 24-22-6,4 3-24 206 26,3 5 8-185-21,2 3-16-19 5,4 2 16-11-3,1 1-8 101 46,3 0-8-117-30,2 0 0-11-4,2 3-8-11-2,1 1 8 90-48,1 2 0-86 18,1 4 8-18 6,1 4 8-1-1,1 5-16 110-172,1 6 0-95 106,2 4-8-9 8,4 4-24-7 7,5 1 32 68-312,6 1-16-69 222,9 3 8-6 20,8 3-24 3 9,9 8-128 48-276,8 8-72-57 235,8 9-8-5 19,8 6-328 4 21,-3-17-16468-33 121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9:13.473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118 389 15395 114943 31239,'6'0'-2136'109'207,"7"0"-5938"-10"-26,9-1 11011 123 512,6 1-657-126-406,7-1-215-17-34,4 0-1273-17-36,2 0-232-60 670,2 0-96-11-527,-2 0-240 8-40,0-1-24-8-47,-2 1-136-162 699,-1-1 80 90-574,0 0-136 11-51,0-1-128 10-40,1 0 256-66 494,2-1-256 64-473,2 0 304 12-42,1-2-184-5-37,3 0 16-22 398,3 0 128 42-383,3 0-128 3-29,4 1 0 4-32,2 0 56-114 403,1 0-56 75-363,0 0 96 5-31,1 1-16 13-22,-1-1-48-93 288,0-1 24 87-276,2 0-40 6-32,1 0 0 4-21,3 0-64-71 215,2-1-32 69-214,2 2 24 5-21,2 0 96 2-10,-1 1-112-202 183,-1 1 64 142-180,-2 0-112 12-13,-1 0-24 14-13,2-1 208-122 116,1 0-96 113-124,3 0 160 13-13,3 0 88 2-11,2 1-184-177 138,3 0 32 142-120,1 2-56 14-14,1 0 0 9-1,1 1 0-69 4,2 0-32 83-48,3 0 24 10-1,3 1-8 0-1,2 0-16-195 90,0 1 16 139-69,0 1-16 20-4,-2 1-32 12-1,0-1 64-99-2,-1 0-48 105-21,3-1 56 11-2,3 0-32 11-1,1 1 0-259 119,2 0 24 184-76,-3 1-24 20-4,-1-1 8 14-12,-2 0-8-126 23,0-1-16 130-35,4-1 16 5-10,2 1 40 10-3,2 0-24-254 147,-1 0 24 194-96,-1 1-40 21-4,-3-1-40 4-10,2 0 56-146 65,1 0-40 146-66,2 1 56 20-4,1 1-8 5-10,0 1 24-273 125,0 0 0 209-95,0 1-24 21-4,1-1-64 15-12,2 0 64-165 76,0 1-32 154-75,-1 0 40 22-4,-2 0-40 9-1,-2 2 8-128 80,0-1 32 134-72,2 2-8 5-10,3 0-8 11-2,5 2 16-120 98,3 1-32 113-87,0 1 16 12-2,1 1-16 4-11,-2-1 0-165 45,-1 1 0 127-49,1 0-8 21-4,-1 0-48 7-10,-1-1 88-338 17,-1-1-56 238-24,-1 0 72 22-3,2-2-40 27 5,4 0-8-257-14,3 1 8 226-2,3 2 0 10-1,0 1-8 28 6,0 1 8-211-114,1 2-8 198 65,0 1 0 17 8,1 1 8 10-2,-1 1-8-279-196,0 2 0 217 133,1 1 0 32 16,1 0 0 15 9,3 1 0-296-308,0 1 0 240 223,1 0 0 24 28,-1-1 8 16 7,1-1-16-256-453,1-2 16 236 345,1-1-16 15 28,-2-2 8 18 18,-1-3 0-218-318,-1 0-8 205 299,0-2 8 12 29,2-1 8 19 18,0 0-8-214-41,0 0 0 183 113,1-1 0 18 19,-1-1 0 23 7,1-1 0-397 125,0 0 0 291-37,-1-1 0 19-1,0 0 0 29-3,1-1 0-191 174,0 0 0 198-115,0-1 0 16-11,-1 1 0 18-2,-1-1-8-375 246,-1 1 8 288-190,0-1 0 16-12,1 1 8 26-12,1 0-8-376 193,2 1 0 317-171,0-1 0 25-11,-1 0 0 25-22,1 0 0-242 163,-1 0-8 240-154,-3 0 8 18-11,-2 0 8 17-11,-1-1-8-381 118,-2 0 0 296-115,1-1 0 29-12,0-1 0 28-11,-1 0 0-326 122,-2 0 0 284-101,-3-1 8 30-12,-2 0-8 19-10,-2-1 0-171 74,-1 0 0 190-76,-1 0 0 10-10,-3 0-8 19 0,-2 1 16-214 74,-3-1-16 181-75,-1 0 16 22 1,-3-1-8 9-11,-3 0 0-147 22,-3 0 0 146-33,-4-1 0 11 1,-5 1 0 20-1,-4 0 0-126 21,-5-2 0 115-31,-3 0 0 11 0,-2-1 8 10 0,-3-2-8-115 50,-2 0 0 105-30,-4-1 0 10-11,-4 0 0 11 1,-6 0 8-127 50,-5 0-8 105-41,-4-1 8 11 0,-6-1-8 10-10,-5 0 9-31 51,-6-1-9 53-41,-6 0 0-1-10,-5 0 8 1 0,-5-1-8-11 20,-4 0 8 21-30,-4 0-8 11 0,-3 0 8 1 0,-3 0-8-12 10,-3 0 8 11-10,-5 1-8 0 0,-5-1 0 0 0,-4 1 8 1-10,-7-1-8 10 0,-4 1 0 0 0,-4-1 0 0 0,-5 1 0 0-20,-3 1 0 0 10,-6 0 0 0 0,-4 1 0 0 0,-4-1 0-1-140,-2 1 0 1 90,-2-1 0 0 0,-3 0 0 0 10,-1-1 0 0-230,-3-1 0 0 160,-2 1 0 0 20,-4 1 0 0 10,-2 1 0-1-360,-2 0 0 1 260,-1 2 0 0 30,0 0 0 0 20,-1 0 0-1-440,-1 0 0 1 340,-1 0 0-1 30,-2 1 0 1 30,-3 0 8 0-460,-1 2-8-1 380,-1 2 0 1 30,-2 1 0 0 30,-2 0 0-1-490,-1 1 8 1 410,-3 1-8 0 30,-3 0 0 0 30,-1 1 0-1-400,-2 0 0 1 370,-2 1 0 0 30,-1-1 8-1 30,-2 0-8 1-280,-4 0 0 0 280,-2 1 0 0 20,-2 0 0 0 20,-4 0 8-1-150,-2 0-16 1 180,-4-1 16 0 10,-2-1-8 0 20,-1 1 0 0-10,0-1 0 0 60,1 0 0 0 0,0-1 0 0 10,-1-1 0 48 90,0 1 0-25-40,-1 0 0-7 0,-1-1 0 0 0,-2 0 0-47 150,-1-1 0 15-100,-1 0 0 8-10,-3 0 0 1-10,-2-1 0 48 180,-2-1 8-25-140,-3-1 0 1-10,-1 0 8 0-10,-1-1-8 67 130,1-1 8-51-120,2-1-8 1-10,0-1 0-8-10,1 0-8 142 9,-1-1 0-101-39,-2 1 0-8-1,-1-1 8-8-9,-3-1-8 95-171,0 0 8-90 91,-2-1-16-7 9,1-2 8-1 1,-3 0 16 13-311,-1 0-16-34 211,-3-2 16-8 20,-1 1-8 1 20,-2-2-16-57-440,0-1 8 20 330,2-1-8 2 20,2-2 0 1 31,4-1 24 92-392,2-1-16-49 331,1 1 24 0 29,-1-1 0-7 31,-3 1-24 225-212,-4 1 16-145 230,-2 0-16-16 11,1 1-8-14 20,3 1 16 528 41,6 0-8-358 46,5 1 16-29-1,5 2 0-28 11,6 1-16 471 186,3 1-8-386-100,3 2 8-34 0,2 0 0-30-10,1 2 0 84 367,1 1 8-163-244,1 1-8-18-29,3 1 24-9-10,0-1-16 207 280,0 0 16-181-242,-1 0-24-9-19,1 1 0-20-20,2 1 8 293 285,4-1-8-224-249,2 0 8-18-19,1 1-8-20-19,-1-1 0 10 319,0 1 8-78-266,-1 0-8-14-28,2 0 8-5-21,0-1 0 132 262,2 0-8-100-243,-2-1 0-14-20,1 0 8-1-9,0 0 0 77 234,1 1 8-80-215,3-2-16-4-19,2 1 0-12-10,0-1 16 209 207,2 0-16-148-191,1 1 8-14-19,2 0-8-5-20,2 0 8 162 209,2 0-8-142-180,2 0 8-12-10,0-1-8-14-18,1 1 8 152 188,1-1 0-135-170,1 1 8-3-10,2 0-8-11-9,3 1 0 96 212,4-1 0-105-182,1 0 0-6-19,1-1-8-12-9,-1 1 0 181 155,1-1 0-138-149,1 0 8-12-9,2 0-8-17-19,4 0 8 118 131,5 0 0-113-121,4 0 0-3-10,6 0-16-13-9,4-2 8 88 72,4 1-8-91-81,1 0 8 0-1,3 0 8-3-9,2 1-8 136 27,4 0 8-109-40,5 1-8-4-10,5 1-8-9 1,5 0 8 147-84,2 1-8-126 32,3-1 8-5 11,2 1 8-11 0,1-2-16 37-13,3 1 16-58 15,2-1-16-9 1,2 0 0 0 1,2-1 8-138-107,2-1-16 62 74,1 1 16 3 9,3-1-8 1 1,1 0 0-227-239,1-1 8 158 165,2 0-8 14 9,2-1-8 8 19,1 1 8-242-358,2-3 0 190 262,3 0 8 17 19,2-2 8 18 18,3-1-8-144-418,4 0 0 145 328,4 0 0 10 28,4-1 0 11 30,5 1 8-2-399,3 0-16 46 335,5 1 8 1 30,5 2 16 9 29,5 2-24 54-294,4 2 8-23 282,2 2-8-3 20,3 2 0-3 20,1 1 8-85-202,3 0 0 52 205,5 0 0 6 19,3 0 0-2 20,6 1-8-50-175,2 0 0 47 166,4 3 0 7 19,1 2 0 2 10,-1 1 8-192-135,1 0-8 126 129,-1 1 8 11 10,3-1 0 15 19,2 0 0-29-278,2 1 8 48 207,3 1-16 3 9,1 3 8 6 20,1 1 0-149-260,2 1-8 115 222,2 2 16 7 20,4 1-8 2 9,3 1-8-103-332,2 2 8 92 263,2 0-8 10 29,0 1 0 12 20,2-1 8-150-221,2 0 0 113 213,2 1 8 13 19,3 0-8 11 8,1 1 0-392 213,0 0 8 267-55,1 1-8 26-13,2 1-8 14 0,3 1 8-199 438,3 1 0 194-279,1 0 8 23-21,-1 1-8 10-21,2-1-8-125 406,3-2 16 142-327,4-1-8 7-30,4-1 8 10-21,4 0-8-291 342,2 1 0 212-309,2 1 0 18-21,2 4 0 19-20,1 3 0-367 192,0 4 0 286-211,0 4-8 28-21,1 2 8 21-10,1 1 8-301-154,-2 1-16 270 24,0-2 8 25-2,-1-3-8 16 0,0-2 8-156-157,-1-4-8 179 106,1-2 0 16-1,0-3 0 16 11,1-2 8-58 70,1-2-8 86-12,-2-1 8 9 1,-2 0 8 7 0,-3-2-16-138 320,-4-1 8 111-190,1-1-16 7-10,-2-1 8 6-21,1-2 8-89 311,0-2-8 89-240,-1-1 8 7-31,0-2-8 8-10,-2 1 0-90 241,-2-2 8 80-221,-2 0-8 8-20,-2-2 0-1-9,0 0 8-25 199,0-2-8 41-190,-1 0 8 8-20,-1-1-8 1-10,0-1 0-10 130,0 0 8 18-130,1-2-8-1-20,0 1 0 10-10,0-1 8-82 140,1-1-8 54-120,-1 0 0 8-10,2-2 8 1-10,0 0-8-93 150,1 0 8 73-130,-2-1-8 9-10,-1-1-8 1-10,-2-1 16-88 159,-3 1-8 77-139,-2-1 16 0-10,-4 0-8 9-11,0 0 8-175 150,-1-2 0 126-129,0-1 0 9-11,-2 0-8 10-10,0-1 8-122 149,-4-1-8 109-129,-1 1 16 11-9,1-1 0 9-11,1 0-8-115 138,2 1 0 103-118,3 0 0 11-20,0 1 8 9 1,0 0-16-253 74,0 1-8 182-76,0-1 8 11-10,-1-1 8 20-10,-2 1 0-224 24,-3 0 0 185-45,-4 1-8 19 0,-4-1-8 11 0,-3-1 8-333-169,-2 0 0 262 86,-4-2 8 20 11,-5 0-8 20 0,-6 0 0-257-339,-6 0 8 238 228,-6 2-16 18 20,-7 0 16 18 12,-7 0-8-350-517,-5-2 0 289 373,-5-2-8 24 40,-2-3 8 16 22,0-1 16-344-499,-1 0-16 291 414,-1-2 8 31 43,0 2-24 22 30,-2 0 16-416-415,-3 2 0 333 369,-3 2 0 31 32,-2 1 8 28 31,-3 3-8-262-238,-1 1 8 256 258,-2 1-8 21 20,-1 1 0 21 22,-1 1 0-89-87,0 1-8 128 130,-1 0 8 14 10,0 0 16 14 12,-2 0-8-18 28,-2 1 8 51 24,-2 1-16 0 0,-2-1-8 5 10,-2 1 8 49 104,-2 0 0-17-51,0 0 8-4-11,0 0 16-1 1,0 0-16 14 10,2 1 0-18-21,0 0-8 0 0,0 0 0 3-9,0 1-8-87 132,-2 1 0 46-86,-3 0 0 3-10,-3-1-8 8 1,-4 1 0-163 126,-4 0 8 111-101,-4-1 0 12-8,-5 0-8 2-11,-6 0 16-129 119,-5 0 0 113-100,-6 1 0 4-9,-6 0 8 11-10,-7-1 8-72 123,-6 1 0 85-112,-6-1 0 0 0,-6 0 8 3-9,-5-1 16-159 134,-8 0-48 125-118,-7 1 8 4-9,-9 0-272 8 0,10 0-16292 70-63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4:11.725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2213 253 12139 191648 53985,'-1'0'-513'950'276,"-2"-1"-4552"-98"-37,-1 0 3537 1896 218,-2-1 6169-1601-294,-1 1-2128-126-33,-3-1 55-122-18,0 1-1552 1813-24,-3 1-808-1585-70,0 0 8-133-13,0 0-144-122-15,-1 1-16 1564-269,1 0-40-1450 150,0 1 8-125 12,-3 1 9-105-1,-1 0-17 1332-434,-3 1 8-1245 308,-3 1-8-114 27,-4 2-16-99 25,-3 3 16 1097-510,-5 4 24-1041 405,-6 4 0-86 35,-7 4-8-93 29,-8 4-24 969-294,-8 5 16-882 309,-7 5-24-64 22,-5 6-8-87 21,-1 5 24 782-444,2 3-16-732 366,5 4 8-63 23,2 1 16-50 32,4-1-24 781-410,1-1 16-690 354,0-2-16-70 31,-4-4 24-47 22,-3-5-16 588-332,-2-3 0-575 315,-1-3 0-44 22,4-2 8-34 27,3 0 0 274-398,4 0 8-325 333,3 0 0-32 29,3 2 0-32 29,1 1 0 270-334,2 2-8-275 301,1 1 8-9 27,2-1 0-21 23,2-3-16 268-270,2-2 24-239 251,5-4-16-20 23,5-5-8-21 23,7-7 32 260-345,7-5 16-233 284,5-6 24-21 23,6-6 32-18 23,4-4-48 291-411,6-4 16-236 332,3-2-24-30 29,3-3-24-19 23,5-3 0 253-324,3-2-24-226 295,3-2 32-8 26,4-2-16-18 23,4-1-8 229-152,1 0 8-209 179,2 0-8-20 14,-1 2-32-8 15,-1 1 32 179 16,-1 0-24-186 51,-2 1 32 0 0,-1 1-8-20 3,-1 0-48 59-10,1 2 56-88 19,-1 1-56-9 7,1 1 56-1-1,-1 0 0-74-85,1 1-32 13 54,1 0 24 1 11,3-1-8 0-1,2-1-8-113-236,3-1 8 70 162,3 1-16 10 14,3-1 16 1 10,4 1-8-29-177,4-1 8 38 151,6 0-8 10 13,5 0 16 2 11,6-2-16 59-175,4-2 8-21 159,3-4-8 1 11,0-3 24 0 9,-1-5-24 154-277,-2-2 0-98 209,-2-3 0-19 23,-1-2 8 1 20,1-3-8 187-207,4-3 24-139 184,4 0-24-29 20,5 0 24 1 9,4 1-16 131-129,-1 3-16-122 132,-2 1 16-8 17,-4 2 24-11 6,-3 2-40 136 35,-2 2 40-124 26,-2 1-48 0 0,2 0 32-19 4,2 2 0 201 35,2 0-16-153-11,1 2 16-10-3,-3 1 0-9-3,-6 0-16 244-58,-7 0 8-189 26,-8 1-8-19 4,-7 3 8-19 4,-6 1 0 241-418,-5 3 0-200 257,-4 2 0-26 20,-4 4 8-10 16,-4 3-8 212-578,-4 2 8-184 424,-4 4-16-28 40,-4 2-40-8 35,-2 2 72 187-583,-2 3-32-164 476,-2 2 48-18 43,-3 2-32-8 36,-1 2-16 150-413,-3 1 0-146 395,-3 2 0-19 33,-3 0-40 0 29,-3 2 72 87-261,-3 1-40-103 275,-2 1 56-11 26,-3 1-24 0 18,-2 0-24 36-113,-2 0 16-47 149,-2 0-24-10 15,-3 1 0 0 10,-2 0 8 143 81,-5 2-8-106 2,-4 2 8-9-2,-6 1 8-9-2,-3 2-8 105 345,-3 0 16-89-201,-1 0-24-8-19,2 1-24-7-12,2 0 40-30 370,2 1-8-8-285,0 2 24-7-19,0 2-16 1-20,-1 4-24 57 129,-4 5 16-45-163,-5 4-16 1-19,-6 5 16 1-8,-6 3 0 95 13,-5 2-8-67-64,-3-2 8-10-2,1-2 8 1-10,1-2-24-105 4,1-3 24 36-21,1-1-24-1 1,-4-1 64 10-8,-3 2-56-85 236,-4 0 16 56-138,-2 2-24 9-17,2 2 8 1-10,5 2 16-191-237,5 2-8 131 98,7 3 8 18 6,5 0-16-1 8,5-1 16-98 23,4-5-8 106 18,2-6 16 9 1,2-7-16 0 1,2-7-8-67 152,1-7 8 83-91,4-6-8 0-1,4-4 32 10-7,5-4-24-121 178,7-3 8 92-138,7-1-8 10-7,5-3 16 0-9,7-1 0-102 210,4-1 0 93-165,5 0 0 9-17,5-3-16 10-16,5-1 24-111 140,6-2-16 93-135,8-2 24 8-8,7-2-32 1-10,8-4 0-19 43,7-3 0 37-66,4-3 0 8-7,2-4 24 10-6,1-6-16-37-50,1-5 0 28 8,-2-4 0 8 3,0-5-8 1 0,0-1 0-1-248,2-1 0 10 155,0 2 8 0 10,3 3-16 0 10,4 3 16 9 2,4 4-8 0 47,3 2 24 0 1,3 1 0 1-1,-2 2-32-21 185,-1 0 8 11-92,-3 0-8 0-9,-3 1 48 0-10,-3 1-56 27 103,-1 2 40-9-89,-1 2-40-9-1,0 1 32 0-11,1 0-16 93 103,1 0 0-56-92,0 0-8-9-2,-1 0 0 0-10,-3-1 8 192-42,-5 2 8-138 0,-3 0 8-9-3,-6 3 16 0 1,-4 1-16 178-344,-4 1 0-143 199,-3 0 0-27 22,-3 2 8-9 17,-2 2-24 93-652,-2 0-8-98 451,-2 2 8 1 38,-3 0-8-9 35,-3 2 8 80-460,-2 1 16-82 413,-2 0 0-1 29,-2 1 0-9 36,-1 0-16 78-377,0 1 0-73 351,-2-1-8-1 27,1 0 16-9 26,1 0-8 73-227,-1-1 8-64 249,1-1-8-20 22,-1 0 48-1 19,-1-1-64 36-85,0 0 32-39 122,0 0-32-11 16,0 2 48 0 9,1 1-32 44-8,-1 1 0-30 39,0 0-8-10 8,-2 2 16 0-1,0 1-8 35 158,-1 1-8-27-80,-2 0-8 2-10,-1 1 8-8-2,-2 0 0-1 169,-1 1 8-13-125,-2 2-8 2-9,-2 1 16-8-11,-1 1-16 14 41,-2 2-16-12-59,-3 1 0 1-9,-3 2-16 1-10,-4 3 16 53-109,-4 3 0-38 47,-4 3 0-2 10,-4 4 16 1-1,-5 4 0 93-157,-5 5-8-63 108,-5 3 0-9 7,-8 4 16 0 10,-8 0-8 141 40,-6 1 0-104 5,-4-1-8-9 8,-2 0-24-9-3,1-2 48-53 102,2 1-16-2-57,1 1 24-9-3,2 0 0 10-6,-2 2-32-13 213,0 1 32 16-147,-3 3-32-8-11,0 2 16 0-9,-1 2 0-25 12,4 0 0 12-53,4 0 0 1 0,7-1 40 0-9,5-5-40-160-36,5-5 8 103 4,5-4-16 8 2,5-5-16 0-1,5-4 40-198 2,4-4-40 154-2,3-3 40 17 4,3-2 16 9 1,3-4-16-158 104,5-3 32 136-62,5-2-40 18-5,4-2 16 10-7,4-3-8-59 286,4-1-16 78-189,3-2 24 9-15,5-2 8 2-10,5-1-24-120 215,5-3 32 101-191,4-2-24 11-16,4-3 64-1-10,3-3-112-141 2,3-2 56 109-57,5-2-72 10-7,3-3 88 9-8,6-2-72-121-256,4-3 56 109 131,7-5-56 9 12,7-6 104 9 12,7-5-40-69-65,7-6-24 86 79,3-1 24-1 8,2-1-8 9 3,0 4-16 19-13,0 3 16 6 38,0 3-16 1 0,3 2 24 8 3,2 0 0 50 331,5 1-8-32-187,1-3 8-8-10,1-2 0 11-17,-3-2-40 88 202,-3-5 32-71-178,-5-3-32 1-18,-2-2 40-8-12,-3-1-48 210 149,-1 1 24-147-142,-3 4-16-18-13,-2 4 48-8-12,-7 6-24 228 162,-9 7 0-175-139,-9 5-8-17-14,-9 7 16-18-5,-9 5-32 95 215,-7 5 8-112-172,-5 4-16-9-21,-6 3 32-9-11,-5 2-32-52 234,-4 2-16 0-190,-5 2 8 1-19,-4 1-16 8-17,-4 1 0-49 265,-4 3 16 24-214,-2 1-8 1-19,-5 3 32 9-17,-4 2-32 117 368,-6 4 8-68-277,-5 1-8 0-30,-5 3 32-10-20,-5 1-8 193 243,-4 0 8-127-236,-2-1-8-10-22,1 1 0-18-14,2-1 0 102-226,3 2-40-104 61,2 1 40-8 7,1 3 0 0 0,0 2 8 42-492,-3 4 32-60 313,-2 3-32-7 28,-3 2 32 1 19,-7 2-8 116-182,-6-1 16-87 209,-5 0-24-9 17,-6-1 24-8 18,-2-1 0-61 3,1-1 8 3 60,-1 2 0 7 1,0 3-16-7 8,-2 4-256 46 107,-6 6-56-19-43,-5 8 8-8-1,-6 8-144 8-9,-2 6-216-107-93,0 4 40 53 42,3 0 344 9 3,6-3 248-8 6,16-13-16420 35 19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4:38.457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1096 573 14555 163762 42128,'-4'1'-224'0'0,"-4"0"-3497"0"0,-6 3 4834 147-59,-6 2-273-93 37,-6 4 272 0 0,-6 2-456-9-2,-5 4-464 216-238,-3 2 8-161 156,-1 2 48-6 10,-1 2 344-20 16,1 2-256 236-177,0 0-152-185 154,2 1 8-15 8,2-2-152-11 19,0-1-24 200 25,2-1 0-170 27,1-2 0-24 7,1 1-8-10 0,0 2 0 184 151,1 3 9-170-81,0 7-9-5-11,1 7 16-18-2,0 9 0 191-17,0 7 8-159-9,-1 6 64-18-3,-2 3-80-9 0,0 2-16 93-349,0 2 16-110 197,2-2-8-9 18,5-3 8-8 20,4-4 24 79-709,4-5-16-77 480,5-4 16-8 39,5-2-8-8 39,4-1 0 34-882,3-1 0-38 672,5 1-8-6 60,4-2-16-5 49,4-2 0-66-900,4-1-8 30 748,4-2 8 7 61,5-2 8 0 59,3-3 0-54-600,5-3-8 40 580,3-3 0 7 49,2-3 0 1 51,0-2-8 7 59,1-1 16 0 149,-1-2-16 1 10,1 0 8 3 10,-1-2 0-7 544,1-2 0 4-276,0-1 0 3-21,1-2-8 1-29,1-2 0-1 288,2-1 0 3-258,3-1 16-5-20,4-1 8 3-20,5 0-24 4 40,4 0 0-5-99,2-1 0-3-10,0 0 16 5-10,-3-1-8-81 349,-5-1 0 47-243,-4-1 0 2-20,-5-2-8-3-10,-3-2 8-115 573,-2-2 16 89-417,0-3-8 7-29,0-3-16 6-29,1-3 16-93 317,0-2-24 78-319,1-2 24 6-29,1-1-8 14-28,3-2 0-63 42,3 0 24 60-122,2 0-24 3-9,1-1 0 5-10,0 1 0-103 107,-4-1-16 81-100,-2 1 16 6-9,-3 0 16 4-9,-2 2-32-215 272,-2-1 40 155-190,-2 1-40 9-19,-3-3 40 17-19,-2-2-16-342 297,-1-3-16 246-239,0-3 16 26-17,1-3 8 17-18,-1-1-24-308 19,0-1 24 258-86,1 0-16 22-7,2 1 16 22-7,1 0-16-198-197,1 0-8 191 95,0 0 8 26 5,-1-1 0 12 11,-2 0 8-97-44,-3 1 0 119 57,-4 1 0 8 1,-4 0 0 17 2,-3 1 0-49 142,-3-1 8 65-60,-3-1 0 6-9,-2-1-8 5-9,-2-2-8-161 134,-2-3-8 111-102,-1-1 16 15-8,-2-4 0 6-9,-1-1 8-161 64,-2-2 8 119-61,-2 0 0 13-7,0 0-16 16-8,-2 1 8-133 77,-1 2-8 126-68,-1 0 8 15-9,-2 2 8 5-8,-1 3-8-2 109,-2 1-24 36-84,-2 4 16 0 0,-3 3 0 5-9,-3 1-8 93-15,-3 2 24-41-16,-5 1-32-8-1,-3-1 16-1-1,-3 0 8-2-10,-1-1-24-1 0,0 0 16 0 0,0 0-8 1 0,2 1 8 47-71,0 2 8-39 42,2 0-16-9-1,1 0-8-6 9,1-1 24-30 15,2 1-24 18 3,1 0 24 0 0,-3 1-16 0 0,0 1-8-26 175,-1 1 16 12-108,-1 3-8 6-9,-1 2 24-1 1,-3 3-32 21 92,-4 1 0-11-92,-4 2 0 0 1,-4 1 8-3-10,-2 3-8 115-251,-2 1 8-69 119,1 2-8-5 9,2 2-16-7 8,3 1 16 85-174,3 1 0-76 146,2 0 0 3 11,1-1 8-6 8,3 1-8 38-43,2-2 8-47 72,1 1-8 0 0,2-1 0-5 9,0 0 0 15 82,0 0-16-18-33,-2 0 16 0 1,-3 0 16-9-3,-3-2-16 76-86,-4 1 24-47 41,-4 0-32-14 9,-1 0 8-1-1,-1 2 32 164-412,4 2-24-117 261,3 1 24-8 28,5 2-56-12 18,3 3 24 122-180,3 1-16-105 183,2 3 16-11 17,2 2-8 2 11,2 4 0 113 135,0 4 0-106-25,2 3 0-9-2,0 3-24 1 1,0 2 16 82 249,0 2 0-85-151,0 3 8 2-19,1 1 0-10-12,0 3-8 134 138,1 1 0-104-124,-1 1 8-12-11,-1-1 8-12-12,-1 0 0 129-62,-2-1 0-109-5,-2 1 0-9-1,-1 0-16-9-1,0-2 16 106-443,0-1-8-101 264,1-1 8-1 20,3-4 32-10 19,1 0-32 69-666,3-2 24-71 477,3-1-24-2 39,3-1 0-4 40,3 1 0 108-661,2-1 8-85 535,3 0 0-2 49,1 1 24-16 48,0-1-24 158-348,2 2 0-122 372,2-1-8-8 28,0 0 24-14 29,2 0-24 111-196,2 0-8-102 236,2 0 0-11 18,0 0 24-10 19,2 2-40 40-75,1 0 32-53 113,1 1-24-4 9,1 0-16-6 10,3 1 56-59-491,1-1-64 25 329,4 0 64-1 30,4 1-24 4 20,5 1 0-44-291,4 2 32 33 280,5 2-32 4 20,3 1-32 3 20,0 1 40-45-64,1 0-16 35 123,-1 0 32 1 9,0 0-16 2 11,-1 1-8-47 290,0 0 8 36-124,1 0-16 4-20,1 1 24 5-8,1 0-32-170 563,2 0 24 113-373,2-1-16 14-38,4-3 16 3-29,3-3-16-273 68,5-4-8 197-156,4-4 8 11-9,2-5 16 18-17,-1-4-16-389 179,-1-4 8 286-153,-6-4-16 24-8,-3-4 32 26-17,-4-5-48-453 325,-2-4 48 359-240,0-5-32 31-26,1-4 88 26-17,3-4-64-383-25,2-5 0 344-61,4-2-8 28-5,4-2 16 21 2,3-1-16-212-13,3-2 24 230-15,-2-1-16 22 4,-3-2 48 16 2,-4-2-56-183 402,-4-2 24 185-246,-5-1-32 13-17,-4-2 56 13-18,-3-1-64-121 568,-1-1 32 128-410,-1-2-32 10-37,-1-1 72 20-36,0-3-48-162 207,0-2 8 131-252,0-3-16 13-18,-1-4 8 4-18,0-1 8-127-24,-2-2 8 120-66,-3-1 8 9 1,-5 1 8 6-9,-4-1-24-22 115,-5 2-8 51-90,-4 1 16 8-8,-3 3 0 6-9,-4 1 8-66 106,-4 1 0 52-89,-1 2 0 7-8,-4 0 16 7-8,-1 0-40-61 36,-3 0 40 51-48,-1 0-40-1-1,-2 1 24 7-8,-3-1-24-22-34,-4 1-16 34 6,-3 1 16 0 1,-4-1 24 1 0,-2 2-48 188-132,-4 1 40-104 79,-1 1-40-8 8,-1 0 32-7 9,1 1 32 100-149,0 1-24-90 111,1 1 16-7 9,1 3-56-6 8,2 2 48 34 154,0 2-16-44-57,2-1 24-7-2,0 1-24-3-10,0 0 0-52 355,-3 1 16 19-223,-2 2-16-4-21,0 1 8 6-18,-1 0-24 16 249,-2-1-24-9-218,-2 1 32-4-20,-4 1 56-2-11,-5 0-64 172 32,-4 2 72-97-87,-3 1-80-11-12,-1 2 24-9-1,0 2-24 267-41,3 3 8-192-6,3 0 0-17-3,4 2 32-10-1,1 1-16 304 121,3 1 32-239-71,2 2-32-28-6,2 0 0-11-11,2 2-40 273 253,0 1-8-231-168,0 1 8-20-13,-1 2 48-21-13,-4 0-24 297 126,-2 3 8-253-131,-4 1-8-20-12,-3 3 32-13-13,-3 2-32 329-178,1 4 0-280 65,1 1-24-25 7,4 4-24-24 5,3 3 48 300-215,5 1-24-265 150,2 2 48-20 17,4 0 16-24 7,1 1-40 205 86,2 0 8-195-6,0 2-24-23 6,1 0 0-17-2,0 1 0 102 212,0 3 8-119-124,-1 1 0-13-13,1 3 24-12-11,1 2-32 36 95,0 1 0-53-97,2 1-16-9-2,0 2 16-4-9,0 2-24 27-127,0 1 8-32 46,0 2-8-1 0,-1 3-24-5 10,0 1 56 69-321,0 4-32-56 202,2 2 40 0 21,1 3-24-5 8,2 2 8 60-588,2 1 16-51 411,0 2-16-1 39,2 1 32-5 30,1 0-24 18-772,2-1 8-20 583,2-2-24-6 49,1-2-24 1 50,1-2 56 14-751,2 0-32-19 622,1-2 48 9 51,3-1-48-8 48,2-1 8 41-677,3-1 8-28 600,3-1-8-1 49,3 0 40-2 50,3 1-48-10-416,2 1 16-7 434,3-1-16 2 40,2 0 24-2 29,3-2-8-133-300,3-1 0 77 314,1 0 8 5 31,2 0 40 3 19,-1-1-80-118-60,1-1 40 96 127,0 0-40 8 11,-1-2 72 7 11,1 1-40-70 199,2-2 8 68-72,0 0-8 6-9,1-1 32 6-9,0-1-24-113 558,2 0 0 88-354,1 0-8 12-29,3-1 8 2-28,2 1-8-184 263,3-3-24 133-260,5-2 16 16-27,4-3 32 11-20,3-3-32-306-55,4-3 56 216-44,-1-4-48 20-8,-2-4 16 18-8,-3-4-8-407 185,-6-6 8 314-129,-3-4 0 19-7,-2-4 32 26-7,-1-6-40-423 382,0-5 8 345-267,3-4 0 31-25,0-3 32 27-17,2-3-24-282 212,3-3 8 277-214,2-4 0 28-16,3-3 8 19-17,2-4 0-136 145,0-1-8 158-142,-1-2 0 20-16,-4-1-32 15-8,-4-2 24-148 377,-4-1 40 137-271,-3-2-8 20-27,-2-3 0 6-18,-4-4-16-267 493,-2-4-32 203-377,-1-3 40 12-27,1-2 8 27-35,-1-1-8-132 300,0 0 0 133-291,-1 1 0 13-26,-1 0 32 21-26,-2 3-24-73 16,0 1 8 82-103,-2 1-16 8-8,-1 1 32 6-9,-2 1-48-33-144,-2-1 24 43 57,-4 1-40 1 1,-3 2 32 8 1,-4 0 0-23-142,-5 1-8 26 103,-4 1 8 1 11,-6 2-16 2 9,-4 3-8 126-53,-4 2 16-67 55,-4 2-8-7 8,-2 2-8-7 9,-3 0 0 69-311,-1 1-16-60 205,-2-1 16-6 19,-1 2-8-4 18,1 1 0 30-73,0 0 24-35 102,1 0-16 2 10,0 0 40-7 8,0 3-56-31 249,1 2 40 8-115,1 3-48 0-11,2 3 40 6-8,-2 1-24-45 462,-3 1-8 29-308,-1-1 16 5-28,-3 0 16-3-21,0 1-16 75 330,-2 1 8-32-292,-2 2-16-12-21,-4 1 0 4-29,-3 3 0 215 128,-4 3-8-134-162,-3 2 8-20-14,-1 1 24-11-12,0 1-32 269-30,1 0 32-206-37,3 0-32-10-3,2 0 8-17-3,3 1-8 260 154,2 1-24-214-106,2 0 24-18-4,2 1 24-20-14,1 0-24 255 251,2 2 8-216-175,0 1-8-14-22,-1 1 56-20-14,-2 2-56 249 229,-3 1 0-210-193,-4 1-8-20-14,-5 2 32-22-13,-3 2-32 310-91,-2 2 16-255-11,0 1-16-24 7,2 3 16-19-4,3 2-8 259-150,4 1 0-236 93,4 2-8-16 8,3 1 16-9-1,2 2-8 179 73,3 2-8-175-13,1 3 0-24 5,1 4 8-17-2,1 4-24 111 145,1 4 24-124-87,1 2-32-3-11,0 3 56-4-10,2 1-48-6 29,2 1 24-34-44,0 1-32-9-1,1 0 24 5-10,1 1 8-7-130,0 1-16-8 69,0 0 16 0-1,0 1 8-5 10,1 0-16 48-342,-1-1 8-32 225,2-2-8-2 19,1-1 24-4 10,1 0-16 33-533,0 0 16-27 385,3-1-24-1 39,0 1 32-1 20,1-1-48-45-740,2-1 16 17 558,0-2-24 1 50,1 0 56 7 41,1-1-40-53-749,0 1 40 44 619,1 0-40 3 60,1 0 16 4 41,0-1-8 25-728,2 1-16-7 621,0-2 8 0 60,2 0-8-2 50,2-1 24 65-388,2-1-16-41 420,2-1 24-6 38,3 2-32-2 30,2 0-8 23-362,2 0 24-27 352,3 1-8-2 28,3 0 32-4 21,3-2-16-100-268,3-1-16 47 272,2-3 8 8 20,3-1 0 3 20,1-1 8-204-52,1 0 16 133 113,0 0-8 14 12,0 1-8 7 10,0 0-24-208 173,1-1 16 167-70,1-1-16 12-9,0 0 56 13 2,0-3-24-147 355,0-1 0 145-238,1-2 8 11-19,2-2-8 7-18,2-3-8-45 474,2-2 0 74-353,4-1 8 6-29,4-3 16-2-20,5-1-16 14 209,5-1 24 14-235,3-2-16 5-19,0-1 16-1-19,-3-1-40-22 527,-2-2 16 15-380,-4-2-16 10-39,-1-3 64-2-29,-1-3-56-65 601,0-2 16 46-476,1-3-16 3-38,1-2 32 2-40,3-1-24-100 332,2-1 8 69-346,4 0-16 3-28,1-2 24 10-29,0-1 8-296 313,-4-1-8 205-297,-3-2 8 12-18,-4-1 0 17-27,-4-4-32-413 332,-4-2 24 299-292,-3-4-24 25-25,-2-2 24 19-18,0-3-16-352 160,0-1 16 309-188,0 0-24 28-15,1 0 48 21-17,0 0-40-195-4,2-1 24 215-52,-1-1-24 16 2,0 1 24 16-7,-4 1-24-76 125,-4 0 8 108-90,-5 1-8 16-6,-5 0 40 6-10,-5 0-32-195 53,-3-3 8 150-61,-3-1-16 15-7,-4-2 33 9 2,-3-2-25-236 72,-2-2 16 185-63,-4-1-8 16-7,-1-1 8 15-7,-3 0-16-161 67,-2 0 16 154-59,-1 0-24 15-7,-2 0 32 10 2,-1 2-16 51 80,-1 3 0 13-67,-1 1 0 7-9,-2 2 0 0 0,-1 1 0 15-95,-1 1 8-2 29,-2 3-8 2 11,0 2 40 0-1,-1 3-24 38-298,-1 3-8-17 184,1 0-8-4 19,-2 1 24-15 17,0-1-16 7-344,-1 0 32-4 256,-1 0-24-3 29,1 0 24-4 19,-1 0-8 13 32,0 1-8-7 58,-1 0 16-7 8,-1-1 0 9 2,-1 0-40 41 342,-1-1 16-31-183,-3 0-24-2-20,-2 0 40-3-10,-4 1-32 116 338,-4 1 0-70-250,-4 1 0-13-22,-7 2 16-4-21,-6 1-32 224 143,-6 0 24-157-170,-3 2-24-11-11,0 2 48-11-13,1 2-40-11-11,3 1 8-12-13,3 3-8-9-2,2 2 32-2-9,3 2-56-9-3,-2 3 16-3-10,-3 2-24-8-1,-6 1 56-4-11,-5 2-72-8-2,-3 3 32 0 0,0 2-32-10-1,4 4 72 7-10,4 4-56 12 13,4 3 8-21-13,3 5-40 0-1,3 4-40-10-2,-1 7-344 4 11,-3 6-280 3-19,-3 9 191 0-1,-5 8-679 0 1,-1 9-416 286-56,2 7 1144-169 27,11-7-16964-126 27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4:41.354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805 702 16315 151632 40602,'-4'2'24'0'0,"-5"1"25"0"0,-8 3-49 96-53,-8 1 8-61 32,-4 1-8 0 1,-4 1 24 0 0,-1 1-16 122-67,-1 0 0-96 53,2 1 0-8 8,1 1-8-11-2,3 1 8 137 94,4 2-8-109-38,3 3 8-9-2,4 3-8-11-3,3 4 24 123 298,2 3 16-103-185,2 1-8-4-20,2 1-8-10-12,2 1 8 60 391,2-1-16-70-294,2 1 8-2-21,1 2-8-4-21,1 3-16 46 371,0 2 24-51-312,1 2-24 5-28,1 1 0-14-23,1 0 24-40 259,0 0-24 5-248,1-1 16 4-29,2 1 0-3-10,0 0-8-100 205,1 1 0 61-205,0-1-8 16-16,1 0 0 6-19,1-2 8-142 206,1 0-16 106-185,2 0 16-2-10,0 0-8 16-16,0 1-16-58 177,0 2 16 61-167,1 3-8 16-15,1 1-8-3-11,1 1 8-79-30,2 0-16 63-35,3-2 8 11 3,2-2 16 8-8,3-2 16-78-234,2-3 0 54 137,2-3-8 23 5,3-2-8 2 12,0-2 0-116-325,2-3-16 87 236,0-1 16 14 13,1-1 0-6 20,1 0-8-106-261,1-2 8 91 226,0-2-8 4 22,0-1-8 6 21,2-3 24-152-12,1-2-24 124 75,2-2 24 3 11,3-3-24 11 2,2-1-8-117 68,3-2 16 116-18,4-2 0 0 0,2-3-8 19-4,2-1 16 0-1,-1-1-8 0 0,-1-2 16 11 4,-3-1 0 8-9,-3 0-16 0 1,-2-1 16 11 2,0-1-16 0 1,1-1 8 0 0,1-1 0-20 4,2-2-8 20-5,3 0 16 8-7,3-2 0 1 0,3 1-8-111-51,3 0 16 77 31,1 0-16 0 0,-1 2 16 10 4,-3 0-8-241 50,-3 0-8 157-16,-5 0 0 19-3,-3-1 8 11 2,-5 0 0-307 40,-1-2 8 227-34,-1-1-8 29-1,-1-2-16 20-5,-1-3 8 10 3,-2-2 0 10-7,-2-3 0 9 3,-1-2 0 21-5,-1-3 8-330-91,-1-4 0 231 50,-3-3-8 32 0,-3-4-16 9 3,-4-5 8-241-58,-4-4-8 221 51,-4-4 16 20 6,-5-5 16 12 3,-4-1-8-127-112,-3-2 8 143 77,-3 0-8 12 14,-3 1-8 10 3,-3 0 16-76-136,-1-2-8 93 101,-3 0 0 12 15,0-3 16 1 10,-1 0-16 14-146,-2 0 16 24 119,-1 0-16 1 10,-1 2-8 2 10,-2 2 8 0 11,0 4-8 1 1,0 4 8 0 9,-1 5 0 1 1,-1 2 0-17 123,0 2 8 4-47,-2 0-16 10-8,0 1 0 0 1,1 0 24-56 141,0 0-8 39-106,0-1 16 1-1,0-1 16-2-10,-1-2-24-44 246,-2-1 48 42-176,-1-1-40 8-18,1 2 32-1-10,1-1 8-1-10,0 1-32-1-11,-1 3 24 9-7,-2 2-32-1-10,-2 4 0 162 248,0 3 16-92-184,-3 2-16-1-10,0 2 40-12-14,-3 2-88 215 62,-4 0 40-156-93,-4 1-40-2-11,-3 0 56-21-7,-3 1-16 201-35,0 3 16-165-5,-1 1-24-11-3,3 3 32-11-5,1 3-24 171-24,2 1 8-153 10,0 2-16-20 3,1 3 16 0 1,0 1 0 162 51,1 2 8-157-20,1 1-8-11-3,1 3 0-11-4,-2 2 8 189-43,-2 2-24-153 14,-3 2 16-9 6,-6 1-8-20 5,-3 3-24 162-73,-3 0 8-146 47,0 2-8-10 7,1 1 0-10-4,4 1 24 171-69,3 2 0-143 57,4 0 0-19 5,3 2 8-10 7,2 0-40 168-21,1 2 32-146 27,0 0-32-10 7,0 0 16-10-3,-1 1-8 180-59,-2 1 0-153 47,-4 0 0-10-4,-3 1 8-10 8,-4 3 0 268 35,-2 2 8-202-8,2 4-8-19 5,2 5 24-22-6,4 3-24 206 26,3 5 8-185-21,2 3-16-19 5,4 2 16-11-3,1 1-8 101 46,3 0-8-117-30,2 0 0-11-4,2 3-8-11-2,1 1 8 90-48,1 2 0-86 18,1 4 8-18 6,1 4 8-1-1,1 5-16 110-172,1 6 0-95 106,2 4-8-9 8,4 4-24-7 7,5 1 32 68-312,6 1-16-69 222,9 3 8-6 20,8 3-24 3 9,9 8-128 48-276,8 8-72-57 235,8 9-8-5 19,8 6-328 4 21,-3-17-16468-33 121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4:58.587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125 377 15803 174727 79878,'0'-1'-8'-124'-1006,"-1"0"-16"61"121,-1-2 8 6 111,1-1-64-28-493,-1 0-32 59 754,2-1 24 16 61,0 0-24-22 59,1 1 64 1-923,0-1-32 24 783,0 1 24 12 62,-1 0 56-20 59,1 1 312-200-890,0 2 64 135 777,-1 0-224 13 60,1 3 80 11 62,1 1-160-31-856,0 2-48 75 747,0 3 0-17 59,1 1-7 7 60,1 1-9-10-793,0 1 0 20 704,1 2 8 5 60,0 1-16 8 50,0 3 8-40-724,1 2 0 23 654,0 2 0 7 50,1 3 0 7 51,1 2 0-166-610,1 2 8 113 557,1 1 0 6 50,1 2 0 9 41,2 5-8-172-551,2 3 0 126 498,4 5 8 22 52,2 3 0 7 39,1 2 0-316-398,0 4 8 230 393,-3 1-8 11 31,-1 3-16 23 31,-2 2 16-440-390,1-1-16 327 351,2 0 24 38 33,2-4 0 25 22,3-1-16-561-638,1-3 8 440 496,1-1-16 33 41,0-1-8 49 35,0-1 8-440-755,1-2 8 401 598,0-1 0 26 53,2-4 16 40 43,0-1-24-349-760,0-3 16 323 636,-1-2-16 29 63,-1-3 16 23 43,-2-1-8-380-606,-2-3 0 326 558,-3-3 0 27 53,-2-2-8 19 43,-3-2 8-203-397,-3-2 0 211 407,-3-2 0 20 33,-1-2 0 20 32,-1-1-8-79-211,-2-1 8 106 255,-1-3 0 12 21,-2-1 24 17 12,0-3-24-42-85,-1-2 8 59 138,0-1-16-4 9,-1-1 16 10 1,0-2 0 50-92,-1 0 0-19 96,0-2 0 4 12,-1-2-16-4 8,-1-2 8 10-38,-1-1 0-5 50,-1-2 0-5 8,-1-2-8 0 1,-1-2 8-110-155,-1-2-8 61 108,-3-2 24 4 11,-1-3-8 6 10,-3-2-16-237-282,-2-2 8 166 203,-1-2-8 15 12,-1-2 16 10 20,-1 0-16-203-427,-1-2-8 169 314,-1 0 0 15 31,0 1 16 9 21,-1 0 0-82-609,0-1 16 96 462,-1 0-16 18 43,1-3-8 4 31,-2 0 0 50-639,1-3-8 11 519,1 0 8-8 48,-1-2 8 5 41,2-3-8 98-353,-1-2 0-58 369,1-4-8-8 29,1-5 8-7 28,1-3 8-31 6,3-4-16-3 108,1-2 16 4 10,0 0-8 1 11,-2 1-8-17 393,-3 1 16 14-196,-2 3-16-6-20,0 2 8 11-19,0 2 0 99 292,2 3-8-57-236,1 2 24-11-12,2 2-8 4-19,1 4-8 164 163,0 4 8-123-167,0 4-8-10-11,0 3 0 1-20,0 3 0 132 18,0 4 0-113-65,2 3-8-17-3,0 4 8-3-10,2 2 8 106-204,1 3 8-107 105,3 3-16-6 8,1 2-16-13 9,3 2 8 100-315,1 2-16-92 217,3 1 24-2 19,2 0 16-10 18,3 3-16 59-319,1 0 16-57 250,2 1-24-7 29,1 1-8-9 19,0 0 16 34-95,1 1-8-38 134,1 1 16-10 19,0 1 16 3 10,1 0-24 14-58,0 0 8-24 77,1 1-16 3 10,0-1-8 0-1,0 1 16 4 41,0 0 0-8-1,0 1 8 0 0,0 2 0 0 0,-1 2-8 0 0,1 2 16-8-1,-1 2-24 0 0,2 1 8 0 0,1 4 0-15 187,2 2-16 7-109,2 5 16 5-9,2 5 24-3-10,2 5-16-10 425,-1 3 0 7-287,-1 5-8 2-19,-1 4-16 8-29,0 5 24-35 284,1 4-8 21-256,3 4 8 2-20,4 3 0 2-19,2 3-8-4-199,3 3-8 5 40,5 2 8 1 0,3 1-16 9 2,5 0 16-70-328,3 2 0 36 204,2 2 8 9 21,-2 2 8 3 11,-3 1-8-241-111,-3-2 0 152 128,-3-4 0 21 14,-3-5-8 4 9,-3-7 0-243 206,-3-8 0 190-84,-4-7 16 17 2,-1-9 0 12-8,-3-8-16-204 357,-1-9 8 188-241,-2-7-16 10-19,-2-7-56 10-18,-3-5 64-70 346,-1-5-32 100-272,-4-5 48 9-29,-2-3-32 10-19,-3-5 0-51 321,-4-4 24 65-279,-3-4-24 3-18,-4-5 8 7-30,-2-5 24-214 166,-3-6-40 146-186,-1-4 32 11-18,-3-5 0 6-10,-1-4-16-254 119,-1-4 32 196-128,-1-2-40 14-8,0 0 8 21-17,0 0-8-127 159,-2 3-8 142-137,-2 2 16 7-8,-1 4 32 15-8,1 2-48 42 47,0 2 16 15-67,0 1-16 6-9,1 0 16 0 0,-1 0 0-15-152,-2-1 0 22 63,-1-2 0-7 10,-1-2 8 1-1,-2 0 0 16-395,-1-2 0-6 258,0-1-8-3 20,1 0-8 8 20,0-2 16 80-611,2 0 0-57 447,2 1 8 10 32,3 0-16-14 36,2 0 8 217-617,3 1 0-145 502,3 1 0-12 47,1 3 0-15 37,2 3 0 133-364,1 4 0-121 375,1 4 16-9 29,1 4-8-10 28,2 4-8 75-18,1 4 0-84 126,1 6 0-11 17,1 4-8-7 9,1 4 8 46 135,1 4 0-56-38,1 4 0-2-10,0 3 8 0 0,2 3-8 71 208,0 4 0-62-137,3 3 0-3-11,1 3-8-1-10,2 2 8 18 43,1 3 0-26-74,2 1 0-7-1,0 1 0-4-10,2 3 0 79-265,0 0 0-61 139,1 2-8 2 10,1 1 24-6 9,1 3-16 98-519,1 3-8-72 354,4 3 8-9 30,2 2-8-9 27,4 2 8 79-580,3 4 8-63 455,4 4-16-7 38,1 5 8-1 30,0 5 8 26-155,0 6-8-46 241,-2 5 8-4 19,0 4 0 2 10,-1 4-8-16 215,1 2 8-7-51,-1 0-16 4-9,-1-2 0-6 0,-1-2 16-164 450,-2-1-8 98-283,-1-4 16 10-27,0-3-16 11-19,-2-7 0-290 246,-1-7 8 201-239,-2-6 0 18-17,-2-8 8 12-18,-2-7-16-349-190,-3-7-16 273 40,-1-6 16 17 2,-2-5 8 23 3,1-4-8-307-636,-2-3 8 267 394,0-3-16 22 33,-2-2-16 29 24,-3-3 32-243-703,-1-1-16 230 536,-4-4 16 24 52,-3-3-8 13 42,-1-3 0-209-501,-5-4 0 190 470,-2-5 0 18 31,-3-5 8 18 43,-3-6-8-163-327,-1-4-8 155 336,0-4 8 8 30,0-3-8 15 21,0-4 0-38 72,-2-1 16 71 60,0 0-16-1 9,-2 0 0 8 2,0 2 8 82 311,0 0 0-36-159,1 1 0 8-18,0 0 16-7-12,0-1-24-32 595,0-2 16 11-403,0-1-16 2-30,-2-1 8 8-37,-1-1 0-48 458,1 0-8 41-400,-1-1 8-8-31,1-1 0 8-27,-1-2 0 45 231,-1 0 8-20-266,-3 1-16-1-19,-1 1 0-8-21,-3 0 8 197 25,-1 1 0-117-98,1 0 0-14-4,-1 2 0-10-10,3 2 0 208-463,2 2 8-164 245,2 4-8-15 17,3 3 0-6 18,3 5 0 205-531,4 6 0-176 399,3 3 0-12 27,2 5 8-13 28,1 1-8 122-216,0 1 8-127 253,1 1-8-13 28,-1 0-8-15 17,0 2 8 117 46,1 1-8-100 43,1 2 8-14 8,1 2 0-7 0,1 3 8 96 315,2 2-8-90-169,1 2 8-8-10,0 3-24 0-21,2 3 0 80 462,1 2 8-75-323,1 4 0-7-31,2 4 32-9-20,1 4-24 63 322,2 3 0-63-293,2 1 0-1-29,1 2 0-2-20,0 0 0 28 102,2-1-8-40-153,-1 1 8-8-11,0 0 0-2-10,1 2 0 100-299,1 1 8-63 127,2 4-16-7 10,4 2 0-7 8,2 5 16 97-525,3 6-16-80 351,4 4 8-9 38,3 5 0 2 20,2 6 8 66-217,1 6-8-76 245,1 5 0-4 19,-2 6 8-6 18,-1 6-8-6 89,-2 3-8-13 17,0 3 8 1 0,-1 4 0-7 9,2 0 0-87 439,-1 2 0 48-258,-1 1-8 5-19,0-1-16-1-20,0 0 32-239 419,1-5-8 163-331,1-3 24 12-28,-1-7-16 5-20,0-9 0-179 103,-2-7-8 155-165,-1-10 8 14-8,0-9-8 12-18,-1-7 24-110-222,1-7 8 121 77,0-7 16 10 11,1-6-72 1 10,-1-6-576-9-286,0-8 568 45 194,-3-5-16388 28 131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4:58.588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2213 253 12139 191648 53985,'-1'0'-513'950'276,"-2"-1"-4552"-98"-37,-1 0 3537 1896 218,-2-1 6169-1601-294,-1 1-2128-126-33,-3-1 55-122-18,0 1-1552 1813-24,-3 1-808-1585-70,0 0 8-133-13,0 0-144-122-15,-1 1-16 1564-269,1 0-40-1450 150,0 1 8-125 12,-3 1 9-105-1,-1 0-17 1332-434,-3 1 8-1245 308,-3 1-8-114 27,-4 2-16-99 25,-3 3 16 1097-510,-5 4 24-1041 405,-6 4 0-86 35,-7 4-8-93 29,-8 4-24 969-294,-8 5 16-882 309,-7 5-24-64 22,-5 6-8-87 21,-1 5 24 782-444,2 3-16-732 366,5 4 8-63 23,2 1 16-50 32,4-1-24 781-410,1-1 16-690 354,0-2-16-70 31,-4-4 24-47 22,-3-5-16 588-332,-2-3 0-575 315,-1-3 0-44 22,4-2 8-34 27,3 0 0 274-398,4 0 8-325 333,3 0 0-32 29,3 2 0-32 29,1 1 0 270-334,2 2-8-275 301,1 1 8-9 27,2-1 0-21 23,2-3-16 268-270,2-2 24-239 251,5-4-16-20 23,5-5-8-21 23,7-7 32 260-345,7-5 16-233 284,5-6 24-21 23,6-6 32-18 23,4-4-48 291-411,6-4 16-236 332,3-2-24-30 29,3-3-24-19 23,5-3 0 253-324,3-2-24-226 295,3-2 32-8 26,4-2-16-18 23,4-1-8 229-152,1 0 8-209 179,2 0-8-20 14,-1 2-32-8 15,-1 1 32 179 16,-1 0-24-186 51,-2 1 32 0 0,-1 1-8-20 3,-1 0-48 59-10,1 2 56-88 19,-1 1-56-9 7,1 1 56-1-1,-1 0 0-74-85,1 1-32 13 54,1 0 24 1 11,3-1-8 0-1,2-1-8-113-236,3-1 8 70 162,3 1-16 10 14,3-1 16 1 10,4 1-8-29-177,4-1 8 38 151,6 0-8 10 13,5 0 16 2 11,6-2-16 59-175,4-2 8-21 159,3-4-8 1 11,0-3 24 0 9,-1-5-24 154-277,-2-2 0-98 209,-2-3 0-19 23,-1-2 8 1 20,1-3-8 187-207,4-3 24-139 184,4 0-24-29 20,5 0 24 1 9,4 1-16 131-129,-1 3-16-122 132,-2 1 16-8 17,-4 2 24-11 6,-3 2-40 136 35,-2 2 40-124 26,-2 1-48 0 0,2 0 32-19 4,2 2 0 201 35,2 0-16-153-11,1 2 16-10-3,-3 1 0-9-3,-6 0-16 244-58,-7 0 8-189 26,-8 1-8-19 4,-7 3 8-19 4,-6 1 0 241-418,-5 3 0-200 257,-4 2 0-26 20,-4 4 8-10 16,-4 3-8 212-578,-4 2 8-184 424,-4 4-16-28 40,-4 2-40-8 35,-2 2 72 187-583,-2 3-32-164 476,-2 2 48-18 43,-3 2-32-8 36,-1 2-16 150-413,-3 1 0-146 395,-3 2 0-19 33,-3 0-40 0 29,-3 2 72 87-261,-3 1-40-103 275,-2 1 56-11 26,-3 1-24 0 18,-2 0-24 36-113,-2 0 16-47 149,-2 0-24-10 15,-3 1 0 0 10,-2 0 8 143 81,-5 2-8-106 2,-4 2 8-9-2,-6 1 8-9-2,-3 2-8 105 345,-3 0 16-89-201,-1 0-24-8-19,2 1-24-7-12,2 0 40-30 370,2 1-8-8-285,0 2 24-7-19,0 2-16 1-20,-1 4-24 57 129,-4 5 16-45-163,-5 4-16 1-19,-6 5 16 1-8,-6 3 0 95 13,-5 2-8-67-64,-3-2 8-10-2,1-2 8 1-10,1-2-24-105 4,1-3 24 36-21,1-1-24-1 1,-4-1 64 10-8,-3 2-56-85 236,-4 0 16 56-138,-2 2-24 9-17,2 2 8 1-10,5 2 16-191-237,5 2-8 131 98,7 3 8 18 6,5 0-16-1 8,5-1 16-98 23,4-5-8 106 18,2-6 16 9 1,2-7-16 0 1,2-7-8-67 152,1-7 8 83-91,4-6-8 0-1,4-4 32 10-7,5-4-24-121 178,7-3 8 92-138,7-1-8 10-7,5-3 16 0-9,7-1 0-102 210,4-1 0 93-165,5 0 0 9-17,5-3-16 10-16,5-1 24-111 140,6-2-16 93-135,8-2 24 8-8,7-2-32 1-10,8-4 0-19 43,7-3 0 37-66,4-3 0 8-7,2-4 24 10-6,1-6-16-37-50,1-5 0 28 8,-2-4 0 8 3,0-5-8 1 0,0-1 0-1-248,2-1 0 10 155,0 2 8 0 10,3 3-16 0 10,4 3 16 9 2,4 4-8 0 47,3 2 24 0 1,3 1 0 1-1,-2 2-32-21 185,-1 0 8 11-92,-3 0-8 0-9,-3 1 48 0-10,-3 1-56 27 103,-1 2 40-9-89,-1 2-40-9-1,0 1 32 0-11,1 0-16 93 103,1 0 0-56-92,0 0-8-9-2,-1 0 0 0-10,-3-1 8 192-42,-5 2 8-138 0,-3 0 8-9-3,-6 3 16 0 1,-4 1-16 178-344,-4 1 0-143 199,-3 0 0-27 22,-3 2 8-9 17,-2 2-24 93-652,-2 0-8-98 451,-2 2 8 1 38,-3 0-8-9 35,-3 2 8 80-460,-2 1 16-82 413,-2 0 0-1 29,-2 1 0-9 36,-1 0-16 78-377,0 1 0-73 351,-2-1-8-1 27,1 0 16-9 26,1 0-8 73-227,-1-1 8-64 249,1-1-8-20 22,-1 0 48-1 19,-1-1-64 36-85,0 0 32-39 122,0 0-32-11 16,0 2 48 0 9,1 1-32 44-8,-1 1 0-30 39,0 0-8-10 8,-2 2 16 0-1,0 1-8 35 158,-1 1-8-27-80,-2 0-8 2-10,-1 1 8-8-2,-2 0 0-1 169,-1 1 8-13-125,-2 2-8 2-9,-2 1 16-8-11,-1 1-16 14 41,-2 2-16-12-59,-3 1 0 1-9,-3 2-16 1-10,-4 3 16 53-109,-4 3 0-38 47,-4 3 0-2 10,-4 4 16 1-1,-5 4 0 93-157,-5 5-8-63 108,-5 3 0-9 7,-8 4 16 0 10,-8 0-8 141 40,-6 1 0-104 5,-4-1-8-9 8,-2 0-24-9-3,1-2 48-53 102,2 1-16-2-57,1 1 24-9-3,2 0 0 10-6,-2 2-32-13 213,0 1 32 16-147,-3 3-32-8-11,0 2 16 0-9,-1 2 0-25 12,4 0 0 12-53,4 0 0 1 0,7-1 40 0-9,5-5-40-160-36,5-5 8 103 4,5-4-16 8 2,5-5-16 0-1,5-4 40-198 2,4-4-40 154-2,3-3 40 17 4,3-2 16 9 1,3-4-16-158 104,5-3 32 136-62,5-2-40 18-5,4-2 16 10-7,4-3-8-59 286,4-1-16 78-189,3-2 24 9-15,5-2 8 2-10,5-1-24-120 215,5-3 32 101-191,4-2-24 11-16,4-3 64-1-10,3-3-112-141 2,3-2 56 109-57,5-2-72 10-7,3-3 88 9-8,6-2-72-121-256,4-3 56 109 131,7-5-56 9 12,7-6 104 9 12,7-5-40-69-65,7-6-24 86 79,3-1 24-1 8,2-1-8 9 3,0 4-16 19-13,0 3 16 6 38,0 3-16 1 0,3 2 24 8 3,2 0 0 50 331,5 1-8-32-187,1-3 8-8-10,1-2 0 11-17,-3-2-40 88 202,-3-5 32-71-178,-5-3-32 1-18,-2-2 40-8-12,-3-1-48 210 149,-1 1 24-147-142,-3 4-16-18-13,-2 4 48-8-12,-7 6-24 228 162,-9 7 0-175-139,-9 5-8-17-14,-9 7 16-18-5,-9 5-32 95 215,-7 5 8-112-172,-5 4-16-9-21,-6 3 32-9-11,-5 2-32-52 234,-4 2-16 0-190,-5 2 8 1-19,-4 1-16 8-17,-4 1 0-49 265,-4 3 16 24-214,-2 1-8 1-19,-5 3 32 9-17,-4 2-32 117 368,-6 4 8-68-277,-5 1-8 0-30,-5 3 32-10-20,-5 1-8 193 243,-4 0 8-127-236,-2-1-8-10-22,1 1 0-18-14,2-1 0 102-226,3 2-40-104 61,2 1 40-8 7,1 3 0 0 0,0 2 8 42-492,-3 4 32-60 313,-2 3-32-7 28,-3 2 32 1 19,-7 2-8 116-182,-6-1 16-87 209,-5 0-24-9 17,-6-1 24-8 18,-2-1 0-61 3,1-1 8 3 60,-1 2 0 7 1,0 3-16-7 8,-2 4-256 46 107,-6 6-56-19-43,-5 8 8-8-1,-6 8-144 8-9,-2 6-216-107-93,0 4 40 53 42,3 0 344 9 3,6-3 248-8 6,16-13-16420 35 19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5:05.927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1096 573 14555 163762 42128,'-4'1'-224'0'0,"-4"0"-3497"0"0,-6 3 4834 147-59,-6 2-273-93 37,-6 4 272 0 0,-6 2-456-9-2,-5 4-464 216-238,-3 2 8-161 156,-1 2 48-6 10,-1 2 344-20 16,1 2-256 236-177,0 0-152-185 154,2 1 8-15 8,2-2-152-11 19,0-1-24 200 25,2-1 0-170 27,1-2 0-24 7,1 1-8-10 0,0 2 0 184 151,1 3 9-170-81,0 7-9-5-11,1 7 16-18-2,0 9 0 191-17,0 7 8-159-9,-1 6 64-18-3,-2 3-80-9 0,0 2-16 93-349,0 2 16-110 197,2-2-8-9 18,5-3 8-8 20,4-4 24 79-709,4-5-16-77 480,5-4 16-8 39,5-2-8-8 39,4-1 0 34-882,3-1 0-38 672,5 1-8-6 60,4-2-16-5 49,4-2 0-66-900,4-1-8 30 748,4-2 8 7 61,5-2 8 0 59,3-3 0-54-600,5-3-8 40 580,3-3 0 7 49,2-3 0 1 51,0-2-8 7 59,1-1 16 0 149,-1-2-16 1 10,1 0 8 3 10,-1-2 0-7 544,1-2 0 4-276,0-1 0 3-21,1-2-8 1-29,1-2 0-1 288,2-1 0 3-258,3-1 16-5-20,4-1 8 3-20,5 0-24 4 40,4 0 0-5-99,2-1 0-3-10,0 0 16 5-10,-3-1-8-81 349,-5-1 0 47-243,-4-1 0 2-20,-5-2-8-3-10,-3-2 8-115 573,-2-2 16 89-417,0-3-8 7-29,0-3-16 6-29,1-3 16-93 317,0-2-24 78-319,1-2 24 6-29,1-1-8 14-28,3-2 0-63 42,3 0 24 60-122,2 0-24 3-9,1-1 0 5-10,0 1 0-103 107,-4-1-16 81-100,-2 1 16 6-9,-3 0 16 4-9,-2 2-32-215 272,-2-1 40 155-190,-2 1-40 9-19,-3-3 40 17-19,-2-2-16-342 297,-1-3-16 246-239,0-3 16 26-17,1-3 8 17-18,-1-1-24-308 19,0-1 24 258-86,1 0-16 22-7,2 1 16 22-7,1 0-16-198-197,1 0-8 191 95,0 0 8 26 5,-1-1 0 12 11,-2 0 8-97-44,-3 1 0 119 57,-4 1 0 8 1,-4 0 0 17 2,-3 1 0-49 142,-3-1 8 65-60,-3-1 0 6-9,-2-1-8 5-9,-2-2-8-161 134,-2-3-8 111-102,-1-1 16 15-8,-2-4 0 6-9,-1-1 8-161 64,-2-2 8 119-61,-2 0 0 13-7,0 0-16 16-8,-2 1 8-133 77,-1 2-8 126-68,-1 0 8 15-9,-2 2 8 5-8,-1 3-8-2 109,-2 1-24 36-84,-2 4 16 0 0,-3 3 0 5-9,-3 1-8 93-15,-3 2 24-41-16,-5 1-32-8-1,-3-1 16-1-1,-3 0 8-2-10,-1-1-24-1 0,0 0 16 0 0,0 0-8 1 0,2 1 8 47-71,0 2 8-39 42,2 0-16-9-1,1 0-8-6 9,1-1 24-30 15,2 1-24 18 3,1 0 24 0 0,-3 1-16 0 0,0 1-8-26 175,-1 1 16 12-108,-1 3-8 6-9,-1 2 24-1 1,-3 3-32 21 92,-4 1 0-11-92,-4 2 0 0 1,-4 1 8-3-10,-2 3-8 115-251,-2 1 8-69 119,1 2-8-5 9,2 2-16-7 8,3 1 16 85-174,3 1 0-76 146,2 0 0 3 11,1-1 8-6 8,3 1-8 38-43,2-2 8-47 72,1 1-8 0 0,2-1 0-5 9,0 0 0 15 82,0 0-16-18-33,-2 0 16 0 1,-3 0 16-9-3,-3-2-16 76-86,-4 1 24-47 41,-4 0-32-14 9,-1 0 8-1-1,-1 2 32 164-412,4 2-24-117 261,3 1 24-8 28,5 2-56-12 18,3 3 24 122-180,3 1-16-105 183,2 3 16-11 17,2 2-8 2 11,2 4 0 113 135,0 4 0-106-25,2 3 0-9-2,0 3-24 1 1,0 2 16 82 249,0 2 0-85-151,0 3 8 2-19,1 1 0-10-12,0 3-8 134 138,1 1 0-104-124,-1 1 8-12-11,-1-1 8-12-12,-1 0 0 129-62,-2-1 0-109-5,-2 1 0-9-1,-1 0-16-9-1,0-2 16 106-443,0-1-8-101 264,1-1 8-1 20,3-4 32-10 19,1 0-32 69-666,3-2 24-71 477,3-1-24-2 39,3-1 0-4 40,3 1 0 108-661,2-1 8-85 535,3 0 0-2 49,1 1 24-16 48,0-1-24 158-348,2 2 0-122 372,2-1-8-8 28,0 0 24-14 29,2 0-24 111-196,2 0-8-102 236,2 0 0-11 18,0 0 24-10 19,2 2-40 40-75,1 0 32-53 113,1 1-24-4 9,1 0-16-6 10,3 1 56-59-491,1-1-64 25 329,4 0 64-1 30,4 1-24 4 20,5 1 0-44-291,4 2 32 33 280,5 2-32 4 20,3 1-32 3 20,0 1 40-45-64,1 0-16 35 123,-1 0 32 1 9,0 0-16 2 11,-1 1-8-47 290,0 0 8 36-124,1 0-16 4-20,1 1 24 5-8,1 0-32-170 563,2 0 24 113-373,2-1-16 14-38,4-3 16 3-29,3-3-16-273 68,5-4-8 197-156,4-4 8 11-9,2-5 16 18-17,-1-4-16-389 179,-1-4 8 286-153,-6-4-16 24-8,-3-4 32 26-17,-4-5-48-453 325,-2-4 48 359-240,0-5-32 31-26,1-4 88 26-17,3-4-64-383-25,2-5 0 344-61,4-2-8 28-5,4-2 16 21 2,3-1-16-212-13,3-2 24 230-15,-2-1-16 22 4,-3-2 48 16 2,-4-2-56-183 402,-4-2 24 185-246,-5-1-32 13-17,-4-2 56 13-18,-3-1-64-121 568,-1-1 32 128-410,-1-2-32 10-37,-1-1 72 20-36,0-3-48-162 207,0-2 8 131-252,0-3-16 13-18,-1-4 8 4-18,0-1 8-127-24,-2-2 8 120-66,-3-1 8 9 1,-5 1 8 6-9,-4-1-24-22 115,-5 2-8 51-90,-4 1 16 8-8,-3 3 0 6-9,-4 1 8-66 106,-4 1 0 52-89,-1 2 0 7-8,-4 0 16 7-8,-1 0-40-61 36,-3 0 40 51-48,-1 0-40-1-1,-2 1 24 7-8,-3-1-24-22-34,-4 1-16 34 6,-3 1 16 0 1,-4-1 24 1 0,-2 2-48 188-132,-4 1 40-104 79,-1 1-40-8 8,-1 0 32-7 9,1 1 32 100-149,0 1-24-90 111,1 1 16-7 9,1 3-56-6 8,2 2 48 34 154,0 2-16-44-57,2-1 24-7-2,0 1-24-3-10,0 0 0-52 355,-3 1 16 19-223,-2 2-16-4-21,0 1 8 6-18,-1 0-24 16 249,-2-1-24-9-218,-2 1 32-4-20,-4 1 56-2-11,-5 0-64 172 32,-4 2 72-97-87,-3 1-80-11-12,-1 2 24-9-1,0 2-24 267-41,3 3 8-192-6,3 0 0-17-3,4 2 32-10-1,1 1-16 304 121,3 1 32-239-71,2 2-32-28-6,2 0 0-11-11,2 2-40 273 253,0 1-8-231-168,0 1 8-20-13,-1 2 48-21-13,-4 0-24 297 126,-2 3 8-253-131,-4 1-8-20-12,-3 3 32-13-13,-3 2-32 329-178,1 4 0-280 65,1 1-24-25 7,4 4-24-24 5,3 3 48 300-215,5 1-24-265 150,2 2 48-20 17,4 0 16-24 7,1 1-40 205 86,2 0 8-195-6,0 2-24-23 6,1 0 0-17-2,0 1 0 102 212,0 3 8-119-124,-1 1 0-13-13,1 3 24-12-11,1 2-32 36 95,0 1 0-53-97,2 1-16-9-2,0 2 16-4-9,0 2-24 27-127,0 1 8-32 46,0 2-8-1 0,-1 3-24-5 10,0 1 56 69-321,0 4-32-56 202,2 2 40 0 21,1 3-24-5 8,2 2 8 60-588,2 1 16-51 411,0 2-16-1 39,2 1 32-5 30,1 0-24 18-772,2-1 8-20 583,2-2-24-6 49,1-2-24 1 50,1-2 56 14-751,2 0-32-19 622,1-2 48 9 51,3-1-48-8 48,2-1 8 41-677,3-1 8-28 600,3-1-8-1 49,3 0 40-2 50,3 1-48-10-416,2 1 16-7 434,3-1-16 2 40,2 0 24-2 29,3-2-8-133-300,3-1 0 77 314,1 0 8 5 31,2 0 40 3 19,-1-1-80-118-60,1-1 40 96 127,0 0-40 8 11,-1-2 72 7 11,1 1-40-70 199,2-2 8 68-72,0 0-8 6-9,1-1 32 6-9,0-1-24-113 558,2 0 0 88-354,1 0-8 12-29,3-1 8 2-28,2 1-8-184 263,3-3-24 133-260,5-2 16 16-27,4-3 32 11-20,3-3-32-306-55,4-3 56 216-44,-1-4-48 20-8,-2-4 16 18-8,-3-4-8-407 185,-6-6 8 314-129,-3-4 0 19-7,-2-4 32 26-7,-1-6-40-423 382,0-5 8 345-267,3-4 0 31-25,0-3 32 27-17,2-3-24-282 212,3-3 8 277-214,2-4 0 28-16,3-3 8 19-17,2-4 0-136 145,0-1-8 158-142,-1-2 0 20-16,-4-1-32 15-8,-4-2 24-148 377,-4-1 40 137-271,-3-2-8 20-27,-2-3 0 6-18,-4-4-16-267 493,-2-4-32 203-377,-1-3 40 12-27,1-2 8 27-35,-1-1-8-132 300,0 0 0 133-291,-1 1 0 13-26,-1 0 32 21-26,-2 3-24-73 16,0 1 8 82-103,-2 1-16 8-8,-1 1 32 6-9,-2 1-48-33-144,-2-1 24 43 57,-4 1-40 1 1,-3 2 32 8 1,-4 0 0-23-142,-5 1-8 26 103,-4 1 8 1 11,-6 2-16 2 9,-4 3-8 126-53,-4 2 16-67 55,-4 2-8-7 8,-2 2-8-7 9,-3 0 0 69-311,-1 1-16-60 205,-2-1 16-6 19,-1 2-8-4 18,1 1 0 30-73,0 0 24-35 102,1 0-16 2 10,0 0 40-7 8,0 3-56-31 249,1 2 40 8-115,1 3-48 0-11,2 3 40 6-8,-2 1-24-45 462,-3 1-8 29-308,-1-1 16 5-28,-3 0 16-3-21,0 1-16 75 330,-2 1 8-32-292,-2 2-16-12-21,-4 1 0 4-29,-3 3 0 215 128,-4 3-8-134-162,-3 2 8-20-14,-1 1 24-11-12,0 1-32 269-30,1 0 32-206-37,3 0-32-10-3,2 0 8-17-3,3 1-8 260 154,2 1-24-214-106,2 0 24-18-4,2 1 24-20-14,1 0-24 255 251,2 2 8-216-175,0 1-8-14-22,-1 1 56-20-14,-2 2-56 249 229,-3 1 0-210-193,-4 1-8-20-14,-5 2 32-22-13,-3 2-32 310-91,-2 2 16-255-11,0 1-16-24 7,2 3 16-19-4,3 2-8 259-150,4 1 0-236 93,4 2-8-16 8,3 1 16-9-1,2 2-8 179 73,3 2-8-175-13,1 3 0-24 5,1 4 8-17-2,1 4-24 111 145,1 4 24-124-87,1 2-32-3-11,0 3 56-4-10,2 1-48-6 29,2 1 24-34-44,0 1-32-9-1,1 0 24 5-10,1 1 8-7-130,0 1-16-8 69,0 0 16 0-1,0 1 8-5 10,1 0-16 48-342,-1-1 8-32 225,2-2-8-2 19,1-1 24-4 10,1 0-16 33-533,0 0 16-27 385,3-1-24-1 39,0 1 32-1 20,1-1-48-45-740,2-1 16 17 558,0-2-24 1 50,1 0 56 7 41,1-1-40-53-749,0 1 40 44 619,1 0-40 3 60,1 0 16 4 41,0-1-8 25-728,2 1-16-7 621,0-2 8 0 60,2 0-8-2 50,2-1 24 65-388,2-1-16-41 420,2-1 24-6 38,3 2-32-2 30,2 0-8 23-362,2 0 24-27 352,3 1-8-2 28,3 0 32-4 21,3-2-16-100-268,3-1-16 47 272,2-3 8 8 20,3-1 0 3 20,1-1 8-204-52,1 0 16 133 113,0 0-8 14 12,0 1-8 7 10,0 0-24-208 173,1-1 16 167-70,1-1-16 12-9,0 0 56 13 2,0-3-24-147 355,0-1 0 145-238,1-2 8 11-19,2-2-8 7-18,2-3-8-45 474,2-2 0 74-353,4-1 8 6-29,4-3 16-2-20,5-1-16 14 209,5-1 24 14-235,3-2-16 5-19,0-1 16-1-19,-3-1-40-22 527,-2-2 16 15-380,-4-2-16 10-39,-1-3 64-2-29,-1-3-56-65 601,0-2 16 46-476,1-3-16 3-38,1-2 32 2-40,3-1-24-100 332,2-1 8 69-346,4 0-16 3-28,1-2 24 10-29,0-1 8-296 313,-4-1-8 205-297,-3-2 8 12-18,-4-1 0 17-27,-4-4-32-413 332,-4-2 24 299-292,-3-4-24 25-25,-2-2 24 19-18,0-3-16-352 160,0-1 16 309-188,0 0-24 28-15,1 0 48 21-17,0 0-40-195-4,2-1 24 215-52,-1-1-24 16 2,0 1 24 16-7,-4 1-24-76 125,-4 0 8 108-90,-5 1-8 16-6,-5 0 40 6-10,-5 0-32-195 53,-3-3 8 150-61,-3-1-16 15-7,-4-2 33 9 2,-3-2-25-236 72,-2-2 16 185-63,-4-1-8 16-7,-1-1 8 15-7,-3 0-16-161 67,-2 0 16 154-59,-1 0-24 15-7,-2 0 32 10 2,-1 2-16 51 80,-1 3 0 13-67,-1 1 0 7-9,-2 2 0 0 0,-1 1 0 15-95,-1 1 8-2 29,-2 3-8 2 11,0 2 40 0-1,-1 3-24 38-298,-1 3-8-17 184,1 0-8-4 19,-2 1 24-15 17,0-1-16 7-344,-1 0 32-4 256,-1 0-24-3 29,1 0 24-4 19,-1 0-8 13 32,0 1-8-7 58,-1 0 16-7 8,-1-1 0 9 2,-1 0-40 41 342,-1-1 16-31-183,-3 0-24-2-20,-2 0 40-3-10,-4 1-32 116 338,-4 1 0-70-250,-4 1 0-13-22,-7 2 16-4-21,-6 1-32 224 143,-6 0 24-157-170,-3 2-24-11-11,0 2 48-11-13,1 2-40-11-11,3 1 8-12-13,3 3-8-9-2,2 2 32-2-9,3 2-56-9-3,-2 3 16-3-10,-3 2-24-8-1,-6 1 56-4-11,-5 2-72-8-2,-3 3 32 0 0,0 2-32-10-1,4 4 72 7-10,4 4-56 12 13,4 3 8-21-13,3 5-40 0-1,3 4-40-10-2,-1 7-344 4 11,-3 6-280 3-19,-3 9 191 0-1,-5 8-679 0 1,-1 9-416 286-56,2 7 1144-169 27,11-7-16964-126 27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5:05.928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805 702 16315 151632 40602,'-4'2'24'0'0,"-5"1"25"0"0,-8 3-49 96-53,-8 1 8-61 32,-4 1-8 0 1,-4 1 24 0 0,-1 1-16 122-67,-1 0 0-96 53,2 1 0-8 8,1 1-8-11-2,3 1 8 137 94,4 2-8-109-38,3 3 8-9-2,4 3-8-11-3,3 4 24 123 298,2 3 16-103-185,2 1-8-4-20,2 1-8-10-12,2 1 8 60 391,2-1-16-70-294,2 1 8-2-21,1 2-8-4-21,1 3-16 46 371,0 2 24-51-312,1 2-24 5-28,1 1 0-14-23,1 0 24-40 259,0 0-24 5-248,1-1 16 4-29,2 1 0-3-10,0 0-8-100 205,1 1 0 61-205,0-1-8 16-16,1 0 0 6-19,1-2 8-142 206,1 0-16 106-185,2 0 16-2-10,0 0-8 16-16,0 1-16-58 177,0 2 16 61-167,1 3-8 16-15,1 1-8-3-11,1 1 8-79-30,2 0-16 63-35,3-2 8 11 3,2-2 16 8-8,3-2 16-78-234,2-3 0 54 137,2-3-8 23 5,3-2-8 2 12,0-2 0-116-325,2-3-16 87 236,0-1 16 14 13,1-1 0-6 20,1 0-8-106-261,1-2 8 91 226,0-2-8 4 22,0-1-8 6 21,2-3 24-152-12,1-2-24 124 75,2-2 24 3 11,3-3-24 11 2,2-1-8-117 68,3-2 16 116-18,4-2 0 0 0,2-3-8 19-4,2-1 16 0-1,-1-1-8 0 0,-1-2 16 11 4,-3-1 0 8-9,-3 0-16 0 1,-2-1 16 11 2,0-1-16 0 1,1-1 8 0 0,1-1 0-20 4,2-2-8 20-5,3 0 16 8-7,3-2 0 1 0,3 1-8-111-51,3 0 16 77 31,1 0-16 0 0,-1 2 16 10 4,-3 0-8-241 50,-3 0-8 157-16,-5 0 0 19-3,-3-1 8 11 2,-5 0 0-307 40,-1-2 8 227-34,-1-1-8 29-1,-1-2-16 20-5,-1-3 8 10 3,-2-2 0 10-7,-2-3 0 9 3,-1-2 0 21-5,-1-3 8-330-91,-1-4 0 231 50,-3-3-8 32 0,-3-4-16 9 3,-4-5 8-241-58,-4-4-8 221 51,-4-4 16 20 6,-5-5 16 12 3,-4-1-8-127-112,-3-2 8 143 77,-3 0-8 12 14,-3 1-8 10 3,-3 0 16-76-136,-1-2-8 93 101,-3 0 0 12 15,0-3 16 1 10,-1 0-16 14-146,-2 0 16 24 119,-1 0-16 1 10,-1 2-8 2 10,-2 2 8 0 11,0 4-8 1 1,0 4 8 0 9,-1 5 0 1 1,-1 2 0-17 123,0 2 8 4-47,-2 0-16 10-8,0 1 0 0 1,1 0 24-56 141,0 0-8 39-106,0-1 16 1-1,0-1 16-2-10,-1-2-24-44 246,-2-1 48 42-176,-1-1-40 8-18,1 2 32-1-10,1-1 8-1-10,0 1-32-1-11,-1 3 24 9-7,-2 2-32-1-10,-2 4 0 162 248,0 3 16-92-184,-3 2-16-1-10,0 2 40-12-14,-3 2-88 215 62,-4 0 40-156-93,-4 1-40-2-11,-3 0 56-21-7,-3 1-16 201-35,0 3 16-165-5,-1 1-24-11-3,3 3 32-11-5,1 3-24 171-24,2 1 8-153 10,0 2-16-20 3,1 3 16 0 1,0 1 0 162 51,1 2 8-157-20,1 1-8-11-3,1 3 0-11-4,-2 2 8 189-43,-2 2-24-153 14,-3 2 16-9 6,-6 1-8-20 5,-3 3-24 162-73,-3 0 8-146 47,0 2-8-10 7,1 1 0-10-4,4 1 24 171-69,3 2 0-143 57,4 0 0-19 5,3 2 8-10 7,2 0-40 168-21,1 2 32-146 27,0 0-32-10 7,0 0 16-10-3,-1 1-8 180-59,-2 1 0-153 47,-4 0 0-10-4,-3 1 8-10 8,-4 3 0 268 35,-2 2 8-202-8,2 4-8-19 5,2 5 24-22-6,4 3-24 206 26,3 5 8-185-21,2 3-16-19 5,4 2 16-11-3,1 1-8 101 46,3 0-8-117-30,2 0 0-11-4,2 3-8-11-2,1 1 8 90-48,1 2 0-86 18,1 4 8-18 6,1 4 8-1-1,1 5-16 110-172,1 6 0-95 106,2 4-8-9 8,4 4-24-7 7,5 1 32 68-312,6 1-16-69 222,9 3 8-6 20,8 3-24 3 9,9 8-128 48-276,8 8-72-57 235,8 9-8-5 19,8 6-328 4 21,-3-17-16468-33 121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7T09:05:27.160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125 377 15803 174727 79878,'0'-1'-8'-124'-1006,"-1"0"-16"61"121,-1-2 8 6 111,1-1-64-28-493,-1 0-32 59 754,2-1 24 16 61,0 0-24-22 59,1 1 64 1-923,0-1-32 24 783,0 1 24 12 62,-1 0 56-20 59,1 1 312-200-890,0 2 64 135 777,-1 0-224 13 60,1 3 80 11 62,1 1-160-31-856,0 2-48 75 747,0 3 0-17 59,1 1-7 7 60,1 1-9-10-793,0 1 0 20 704,1 2 8 5 60,0 1-16 8 50,0 3 8-40-724,1 2 0 23 654,0 2 0 7 50,1 3 0 7 51,1 2 0-166-610,1 2 8 113 557,1 1 0 6 50,1 2 0 9 41,2 5-8-172-551,2 3 0 126 498,4 5 8 22 52,2 3 0 7 39,1 2 0-316-398,0 4 8 230 393,-3 1-8 11 31,-1 3-16 23 31,-2 2 16-440-390,1-1-16 327 351,2 0 24 38 33,2-4 0 25 22,3-1-16-561-638,1-3 8 440 496,1-1-16 33 41,0-1-8 49 35,0-1 8-440-755,1-2 8 401 598,0-1 0 26 53,2-4 16 40 43,0-1-24-349-760,0-3 16 323 636,-1-2-16 29 63,-1-3 16 23 43,-2-1-8-380-606,-2-3 0 326 558,-3-3 0 27 53,-2-2-8 19 43,-3-2 8-203-397,-3-2 0 211 407,-3-2 0 20 33,-1-2 0 20 32,-1-1-8-79-211,-2-1 8 106 255,-1-3 0 12 21,-2-1 24 17 12,0-3-24-42-85,-1-2 8 59 138,0-1-16-4 9,-1-1 16 10 1,0-2 0 50-92,-1 0 0-19 96,0-2 0 4 12,-1-2-16-4 8,-1-2 8 10-38,-1-1 0-5 50,-1-2 0-5 8,-1-2-8 0 1,-1-2 8-110-155,-1-2-8 61 108,-3-2 24 4 11,-1-3-8 6 10,-3-2-16-237-282,-2-2 8 166 203,-1-2-8 15 12,-1-2 16 10 20,-1 0-16-203-427,-1-2-8 169 314,-1 0 0 15 31,0 1 16 9 21,-1 0 0-82-609,0-1 16 96 462,-1 0-16 18 43,1-3-8 4 31,-2 0 0 50-639,1-3-8 11 519,1 0 8-8 48,-1-2 8 5 41,2-3-8 98-353,-1-2 0-58 369,1-4-8-8 29,1-5 8-7 28,1-3 8-31 6,3-4-16-3 108,1-2 16 4 10,0 0-8 1 11,-2 1-8-17 393,-3 1 16 14-196,-2 3-16-6-20,0 2 8 11-19,0 2 0 99 292,2 3-8-57-236,1 2 24-11-12,2 2-8 4-19,1 4-8 164 163,0 4 8-123-167,0 4-8-10-11,0 3 0 1-20,0 3 0 132 18,0 4 0-113-65,2 3-8-17-3,0 4 8-3-10,2 2 8 106-204,1 3 8-107 105,3 3-16-6 8,1 2-16-13 9,3 2 8 100-315,1 2-16-92 217,3 1 24-2 19,2 0 16-10 18,3 3-16 59-319,1 0 16-57 250,2 1-24-7 29,1 1-8-9 19,0 0 16 34-95,1 1-8-38 134,1 1 16-10 19,0 1 16 3 10,1 0-24 14-58,0 0 8-24 77,1 1-16 3 10,0-1-8 0-1,0 1 16 4 41,0 0 0-8-1,0 1 8 0 0,0 2 0 0 0,-1 2-8 0 0,1 2 16-8-1,-1 2-24 0 0,2 1 8 0 0,1 4 0-15 187,2 2-16 7-109,2 5 16 5-9,2 5 24-3-10,2 5-16-10 425,-1 3 0 7-287,-1 5-8 2-19,-1 4-16 8-29,0 5 24-35 284,1 4-8 21-256,3 4 8 2-20,4 3 0 2-19,2 3-8-4-199,3 3-8 5 40,5 2 8 1 0,3 1-16 9 2,5 0 16-70-328,3 2 0 36 204,2 2 8 9 21,-2 2 8 3 11,-3 1-8-241-111,-3-2 0 152 128,-3-4 0 21 14,-3-5-8 4 9,-3-7 0-243 206,-3-8 0 190-84,-4-7 16 17 2,-1-9 0 12-8,-3-8-16-204 357,-1-9 8 188-241,-2-7-16 10-19,-2-7-56 10-18,-3-5 64-70 346,-1-5-32 100-272,-4-5 48 9-29,-2-3-32 10-19,-3-5 0-51 321,-4-4 24 65-279,-3-4-24 3-18,-4-5 8 7-30,-2-5 24-214 166,-3-6-40 146-186,-1-4 32 11-18,-3-5 0 6-10,-1-4-16-254 119,-1-4 32 196-128,-1-2-40 14-8,0 0 8 21-17,0 0-8-127 159,-2 3-8 142-137,-2 2 16 7-8,-1 4 32 15-8,1 2-48 42 47,0 2 16 15-67,0 1-16 6-9,1 0 16 0 0,-1 0 0-15-152,-2-1 0 22 63,-1-2 0-7 10,-1-2 8 1-1,-2 0 0 16-395,-1-2 0-6 258,0-1-8-3 20,1 0-8 8 20,0-2 16 80-611,2 0 0-57 447,2 1 8 10 32,3 0-16-14 36,2 0 8 217-617,3 1 0-145 502,3 1 0-12 47,1 3 0-15 37,2 3 0 133-364,1 4 0-121 375,1 4 16-9 29,1 4-8-10 28,2 4-8 75-18,1 4 0-84 126,1 6 0-11 17,1 4-8-7 9,1 4 8 46 135,1 4 0-56-38,1 4 0-2-10,0 3 8 0 0,2 3-8 71 208,0 4 0-62-137,3 3 0-3-11,1 3-8-1-10,2 2 8 18 43,1 3 0-26-74,2 1 0-7-1,0 1 0-4-10,2 3 0 79-265,0 0 0-61 139,1 2-8 2 10,1 1 24-6 9,1 3-16 98-519,1 3-8-72 354,4 3 8-9 30,2 2-8-9 27,4 2 8 79-580,3 4 8-63 455,4 4-16-7 38,1 5 8-1 30,0 5 8 26-155,0 6-8-46 241,-2 5 8-4 19,0 4 0 2 10,-1 4-8-16 215,1 2 8-7-51,-1 0-16 4-9,-1-2 0-6 0,-1-2 16-164 450,-2-1-8 98-283,-1-4 16 10-27,0-3-16 11-19,-2-7 0-290 246,-1-7 8 201-239,-2-6 0 18-17,-2-8 8 12-18,-2-7-16-349-190,-3-7-16 273 40,-1-6 16 17 2,-2-5 8 23 3,1-4-8-307-636,-2-3 8 267 394,0-3-16 22 33,-2-2-16 29 24,-3-3 32-243-703,-1-1-16 230 536,-4-4 16 24 52,-3-3-8 13 42,-1-3 0-209-501,-5-4 0 190 470,-2-5 0 18 31,-3-5 8 18 43,-3-6-8-163-327,-1-4-8 155 336,0-4 8 8 30,0-3-8 15 21,0-4 0-38 72,-2-1 16 71 60,0 0-16-1 9,-2 0 0 8 2,0 2 8 82 311,0 0 0-36-159,1 1 0 8-18,0 0 16-7-12,0-1-24-32 595,0-2 16 11-403,0-1-16 2-30,-2-1 8 8-37,-1-1 0-48 458,1 0-8 41-400,-1-1 8-8-31,1-1 0 8-27,-1-2 0 45 231,-1 0 8-20-266,-3 1-16-1-19,-1 1 0-8-21,-3 0 8 197 25,-1 1 0-117-98,1 0 0-14-4,-1 2 0-10-10,3 2 0 208-463,2 2 8-164 245,2 4-8-15 17,3 3 0-6 18,3 5 0 205-531,4 6 0-176 399,3 3 0-12 27,2 5 8-13 28,1 1-8 122-216,0 1 8-127 253,1 1-8-13 28,-1 0-8-15 17,0 2 8 117 46,1 1-8-100 43,1 2 8-14 8,1 2 0-7 0,1 3 8 96 315,2 2-8-90-169,1 2 8-8-10,0 3-24 0-21,2 3 0 80 462,1 2 8-75-323,1 4 0-7-31,2 4 32-9-20,1 4-24 63 322,2 3 0-63-293,2 1 0-1-29,1 2 0-2-20,0 0 0 28 102,2-1-8-40-153,-1 1 8-8-11,0 0 0-2-10,1 2 0 100-299,1 1 8-63 127,2 4-16-7 10,4 2 0-7 8,2 5 16 97-525,3 6-16-80 351,4 4 8-9 38,3 5 0 2 20,2 6 8 66-217,1 6-8-76 245,1 5 0-4 19,-2 6 8-6 18,-1 6-8-6 89,-2 3-8-13 17,0 3 8 1 0,-1 4 0-7 9,2 0 0-87 439,-1 2 0 48-258,-1 1-8 5-19,0-1-16-1-20,0 0 32-239 419,1-5-8 163-331,1-3 24 12-28,-1-7-16 5-20,0-9 0-179 103,-2-7-8 155-165,-1-10 8 14-8,0-9-8 12-18,-1-7 24-110-222,1-7 8 121 77,0-7 16 10 11,1-6-72 1 10,-1-6-576-9-286,0-8 568 45 194,-3-5-16388 28 131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80A6C-1E50-4B24-AD7E-5D4C8868B337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E30E6-7BC6-4C78-8B4F-BD5D17073A9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68783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49702F-81FA-F6C1-101C-F9A1144E8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AA538C-C658-4A90-F2A8-069484FFF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843959-43DF-08DD-31B1-02AC53CE1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4BF81A-16D9-43DC-20D5-6C1211C30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470110-202A-A8E7-8EC8-DBDE9C16F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8174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6FD268-865C-4AEF-A73B-3FA2FCFCC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924454D-9AAB-DF5A-993C-69E861D63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641642-8DEE-92B8-192C-011C445EF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520589-BC5D-9F47-D757-AECBC059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69EA6D-934B-3556-DD10-384793D11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4048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B069AC5-89DB-C514-9EB4-143CC04D5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F4F6482-6FE3-9D3B-B543-68294BA98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E1BB52-2951-F9FE-36F0-6B1663268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27D0C3-674D-261A-B410-ED512E201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5DAD26-DFFB-1E24-E825-9D4BD36DB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7935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E06B2F-2117-3E37-50CC-7DAA6874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B89C5A-FDF1-C497-AB6B-425ABF82F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F602A2-4247-7F12-0D77-43B9CBE9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8132AF-F672-2149-7282-E945D173E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CE2F0A-A3EA-70C9-DCC3-C78943AB1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79358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EFDAEC-7BB4-E41A-7C10-E9762D601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3398F3-E342-D64F-CB2A-56419BDE3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25A29B-4A6C-111E-3AAE-CE5F652E6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81B9B0-32EE-8E63-18EB-30A9ACC5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83CCB8-51E5-D295-E3B5-11BDDF60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9159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AF676-0030-B099-322C-343A85D94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E92D9E-C2B5-1122-C190-4A42DCF16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D34C92-1635-BFF6-D8E4-2DFE3DF91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805A932-9765-DB6A-FE29-BEBA73373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166DA3-11B3-0F66-B8E5-9FB2B6471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A57AFAF-13B1-CB23-65F9-DDBE689D2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923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99753E-F197-7F51-7649-71E43E9E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231E84-9ADF-5F8E-119E-94D1B3AA1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D743443-A03D-E695-CACA-86BE18509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5534E99-36D9-CE0A-C745-8F0AB746F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AF6C9FA-D84B-814A-5294-1CB352F8C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74AB53D-CE54-7B40-9E74-2B8740BC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36911F2-DE5E-0DE3-8846-0D03BE110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19C0A05-0ADF-4DD4-4EBC-258EDCB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54594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D22F3-0B8F-0CF5-B403-4935A4AB7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CB545-DFD2-AC92-B297-5FA558306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1E91B4F-7D18-5FBD-85F9-7AF1EE2C9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13B7F3-5DEF-B6C1-222C-FB412967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3386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A6F4C3-6AF3-97D3-24E7-BEB6A0BA7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43AA461-F220-6EDA-90DE-FB72F8556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359036-7768-FDB9-2A8B-4E86FDCD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0740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E00F2-8C1C-0F2A-CB22-62F1BB5DA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666E35-B3E5-38CC-47AA-D9EDC1066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5F11384-D8C0-398F-837D-9ADCB228B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213E121-B69C-5662-1F0D-1252713E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CAD4A48-96A3-BB2F-4D24-DF732473F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B55DDE-AE4F-A3BA-2989-772D4F5F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56966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4A067-3FD0-C297-EA9F-B4A71B25A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94F31B6-BD92-3F59-047B-66220E3BE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0FB3294-66E1-9EEB-9022-A1BCCFB6C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7800AD-B8A5-4A99-4DEA-3D1F0804A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B241908-A224-8A3A-424B-0AC44ECC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FAEDB7-2BA5-D033-4320-BE610C63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87061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3AAA06B-E538-4AF8-67B4-84CDE0915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12CAA0-436D-07D0-4A5C-2C24CB359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C974A8-F259-BB97-3FB3-22239B0564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EEAF2A-793F-4982-9AEA-BDEF2E7AC7EF}" type="datetimeFigureOut">
              <a:rPr lang="de-AT" smtClean="0"/>
              <a:t>16.03.2024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C4E9E4-28E9-8D96-55E7-9872C23FE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E7A9A6-EA9B-7BBA-A057-C2129A967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391218-C4D2-4026-839F-247E7E11D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485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A5OaQz48POY?feature=oembe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customXml" Target="../ink/ink6.xml"/><Relationship Id="rId18" Type="http://schemas.openxmlformats.org/officeDocument/2006/relationships/image" Target="../media/image33.png"/><Relationship Id="rId26" Type="http://schemas.openxmlformats.org/officeDocument/2006/relationships/image" Target="../media/image37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30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image" Target="../media/image25.png"/><Relationship Id="rId16" Type="http://schemas.openxmlformats.org/officeDocument/2006/relationships/image" Target="../media/image32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customXml" Target="../ink/ink5.xml"/><Relationship Id="rId24" Type="http://schemas.openxmlformats.org/officeDocument/2006/relationships/image" Target="../media/image36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38.png"/><Relationship Id="rId10" Type="http://schemas.openxmlformats.org/officeDocument/2006/relationships/image" Target="../media/image29.png"/><Relationship Id="rId19" Type="http://schemas.openxmlformats.org/officeDocument/2006/relationships/customXml" Target="../ink/ink9.xml"/><Relationship Id="rId4" Type="http://schemas.openxmlformats.org/officeDocument/2006/relationships/image" Target="../media/image26.png"/><Relationship Id="rId9" Type="http://schemas.openxmlformats.org/officeDocument/2006/relationships/customXml" Target="../ink/ink4.xml"/><Relationship Id="rId14" Type="http://schemas.openxmlformats.org/officeDocument/2006/relationships/image" Target="../media/image31.png"/><Relationship Id="rId22" Type="http://schemas.openxmlformats.org/officeDocument/2006/relationships/image" Target="../media/image35.png"/><Relationship Id="rId27" Type="http://schemas.openxmlformats.org/officeDocument/2006/relationships/customXml" Target="../ink/ink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openxmlformats.org/officeDocument/2006/relationships/image" Target="../media/image4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inbezirk.at/innere-stadt/c-lokales/brandeinsatz-wegen-weggeworfener-zigarette-am-balkon_a5360026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0min.ch/story/st-gallen-brand-auf-balkon-und-das-alles-wegen-einer-zigarette-488385163928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derstandard.at/story/3000000172256/drei-tote-bei-br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medien 1" title="16 de marzo de 2024">
            <a:hlinkClick r:id="" action="ppaction://media"/>
            <a:extLst>
              <a:ext uri="{FF2B5EF4-FFF2-40B4-BE49-F238E27FC236}">
                <a16:creationId xmlns:a16="http://schemas.microsoft.com/office/drawing/2014/main" id="{EB7F0337-03D8-EE5F-3625-8E95699EDA2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287904" y="-541713"/>
            <a:ext cx="14133841" cy="808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5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F364EACB-24DB-6BC7-1E3F-06A2139E8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55196"/>
            <a:ext cx="11873345" cy="1142574"/>
          </a:xfrm>
          <a:prstGeom prst="rect">
            <a:avLst/>
          </a:prstGeom>
        </p:spPr>
      </p:pic>
      <p:pic>
        <p:nvPicPr>
          <p:cNvPr id="2050" name="Picture 2" descr="Topfpflanze an Vernachlässigung gestorben: Besitzer verhaftet">
            <a:extLst>
              <a:ext uri="{FF2B5EF4-FFF2-40B4-BE49-F238E27FC236}">
                <a16:creationId xmlns:a16="http://schemas.microsoft.com/office/drawing/2014/main" id="{FD4AFFC6-428F-DE73-DD22-E99DDD0308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4" r="29485"/>
          <a:stretch/>
        </p:blipFill>
        <p:spPr bwMode="auto">
          <a:xfrm>
            <a:off x="238297" y="204223"/>
            <a:ext cx="3773978" cy="389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1B9CE5A-57BD-8021-AD05-D91264F7C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73" y="5414154"/>
            <a:ext cx="11937076" cy="137796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1BC7507-F321-811E-0B0D-28EDEB7529AC}"/>
              </a:ext>
            </a:extLst>
          </p:cNvPr>
          <p:cNvSpPr txBox="1"/>
          <p:nvPr/>
        </p:nvSpPr>
        <p:spPr>
          <a:xfrm>
            <a:off x="6140335" y="120318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dirty="0"/>
              <a:t>https://wua-wien.at/umweltmanagement/abfallwirtschaft/2240-zigarettenstummel#:~:text=Ein%20einziger%20Zigarettenstummel%20kann%2040,der%20Zersetzungsprozess%20%C3%BCberdies%20wesentlich%20l%C3%A4nger.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D4E71D7-7871-FF74-5ECA-9BFC99E06822}"/>
              </a:ext>
            </a:extLst>
          </p:cNvPr>
          <p:cNvSpPr txBox="1"/>
          <p:nvPr/>
        </p:nvSpPr>
        <p:spPr>
          <a:xfrm>
            <a:off x="4346171" y="1311063"/>
            <a:ext cx="19992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/>
              <a:t>CO2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7A0DDE7-11F1-6DA8-B292-58050323D239}"/>
              </a:ext>
            </a:extLst>
          </p:cNvPr>
          <p:cNvSpPr txBox="1"/>
          <p:nvPr/>
        </p:nvSpPr>
        <p:spPr>
          <a:xfrm>
            <a:off x="6140335" y="1030700"/>
            <a:ext cx="612093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dirty="0"/>
              <a:t>https://www.global2000.at/zigarettenstummel#:~:text=Der%20Zigarettenstummel%20geh%C3%B6rt%20zu%20den,besondere%20Gefahr%20besteht%20f%C3%BCr%20Gew%C3%A4sser.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B2F3D3C-224F-3F35-A1EC-239F37590648}"/>
              </a:ext>
            </a:extLst>
          </p:cNvPr>
          <p:cNvSpPr txBox="1"/>
          <p:nvPr/>
        </p:nvSpPr>
        <p:spPr>
          <a:xfrm>
            <a:off x="5759335" y="2455482"/>
            <a:ext cx="35620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400" dirty="0"/>
              <a:t>10 – 15 Jahre </a:t>
            </a:r>
          </a:p>
        </p:txBody>
      </p:sp>
    </p:spTree>
    <p:extLst>
      <p:ext uri="{BB962C8B-B14F-4D97-AF65-F5344CB8AC3E}">
        <p14:creationId xmlns:p14="http://schemas.microsoft.com/office/powerpoint/2010/main" val="2273763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E480D-30AF-CB90-2690-1D6D2261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862" y="2394549"/>
            <a:ext cx="6116084" cy="2545687"/>
          </a:xfrm>
        </p:spPr>
        <p:txBody>
          <a:bodyPr>
            <a:normAutofit/>
          </a:bodyPr>
          <a:lstStyle/>
          <a:p>
            <a:pPr algn="l"/>
            <a:r>
              <a:rPr lang="de-AT" sz="7200" dirty="0">
                <a:solidFill>
                  <a:schemeClr val="bg1"/>
                </a:solidFill>
              </a:rPr>
              <a:t>Gefahren für </a:t>
            </a:r>
            <a:r>
              <a:rPr lang="de-AT" sz="7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Kinder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C96363-0632-A047-3889-A33FCBA5D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956" y="4940236"/>
            <a:ext cx="7338161" cy="1655762"/>
          </a:xfrm>
        </p:spPr>
        <p:txBody>
          <a:bodyPr>
            <a:normAutofit/>
          </a:bodyPr>
          <a:lstStyle/>
          <a:p>
            <a:r>
              <a:rPr lang="de-AT" sz="3200" dirty="0">
                <a:solidFill>
                  <a:schemeClr val="bg1"/>
                </a:solidFill>
              </a:rPr>
              <a:t>Brände, Umwelt, </a:t>
            </a:r>
            <a:r>
              <a:rPr lang="de-AT" sz="3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Kinder</a:t>
            </a:r>
            <a:r>
              <a:rPr lang="de-AT" sz="3200" dirty="0">
                <a:solidFill>
                  <a:schemeClr val="bg1"/>
                </a:solidFill>
              </a:rPr>
              <a:t> &amp; Co.</a:t>
            </a:r>
          </a:p>
        </p:txBody>
      </p:sp>
    </p:spTree>
    <p:extLst>
      <p:ext uri="{BB962C8B-B14F-4D97-AF65-F5344CB8AC3E}">
        <p14:creationId xmlns:p14="http://schemas.microsoft.com/office/powerpoint/2010/main" val="207326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ie orale Phase: Wenn dein Baby alles in den Mund nimmt ...">
            <a:extLst>
              <a:ext uri="{FF2B5EF4-FFF2-40B4-BE49-F238E27FC236}">
                <a16:creationId xmlns:a16="http://schemas.microsoft.com/office/drawing/2014/main" id="{30ADB12A-64BD-4132-A442-FF88CD99C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0"/>
          <a:stretch/>
        </p:blipFill>
        <p:spPr bwMode="auto">
          <a:xfrm>
            <a:off x="792481" y="329903"/>
            <a:ext cx="5061960" cy="267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rale Phase: Baby nimmt alles in den Mund | Babyartikel.de">
            <a:extLst>
              <a:ext uri="{FF2B5EF4-FFF2-40B4-BE49-F238E27FC236}">
                <a16:creationId xmlns:a16="http://schemas.microsoft.com/office/drawing/2014/main" id="{76993DE5-4B42-B38B-8099-8C58E48C7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241" y="1850448"/>
            <a:ext cx="5000625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lles in den Mund: Ist die Orale Phase ungesund? | Eltern.de">
            <a:extLst>
              <a:ext uri="{FF2B5EF4-FFF2-40B4-BE49-F238E27FC236}">
                <a16:creationId xmlns:a16="http://schemas.microsoft.com/office/drawing/2014/main" id="{C367EF56-EB4A-7689-89E4-341ACCB33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909" y="3154498"/>
            <a:ext cx="5061960" cy="337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8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276A0C15-60FC-B13E-D277-DA27DAB00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516" y="5954"/>
            <a:ext cx="8619478" cy="6852045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E2F98E1-B8A8-E6F3-FB7C-450A82467111}"/>
              </a:ext>
            </a:extLst>
          </p:cNvPr>
          <p:cNvSpPr/>
          <p:nvPr/>
        </p:nvSpPr>
        <p:spPr>
          <a:xfrm>
            <a:off x="3938914" y="1169324"/>
            <a:ext cx="1658322" cy="47938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2714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E480D-30AF-CB90-2690-1D6D2261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862" y="2276787"/>
            <a:ext cx="6116084" cy="2545687"/>
          </a:xfrm>
        </p:spPr>
        <p:txBody>
          <a:bodyPr>
            <a:normAutofit/>
          </a:bodyPr>
          <a:lstStyle/>
          <a:p>
            <a:pPr algn="l"/>
            <a:r>
              <a:rPr lang="de-AT" sz="7200" dirty="0">
                <a:solidFill>
                  <a:schemeClr val="bg1"/>
                </a:solidFill>
              </a:rPr>
              <a:t>Gefahren für </a:t>
            </a:r>
            <a:br>
              <a:rPr lang="de-AT" sz="7200" dirty="0">
                <a:solidFill>
                  <a:schemeClr val="bg1"/>
                </a:solidFill>
              </a:rPr>
            </a:br>
            <a:r>
              <a:rPr lang="de-AT" sz="7200" dirty="0">
                <a:solidFill>
                  <a:srgbClr val="FFFF00"/>
                </a:solidFill>
              </a:rPr>
              <a:t>die Geldbörse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C96363-0632-A047-3889-A33FCBA5D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956" y="4822474"/>
            <a:ext cx="7338161" cy="1655762"/>
          </a:xfrm>
        </p:spPr>
        <p:txBody>
          <a:bodyPr>
            <a:normAutofit/>
          </a:bodyPr>
          <a:lstStyle/>
          <a:p>
            <a:r>
              <a:rPr lang="de-AT" sz="3200" dirty="0">
                <a:solidFill>
                  <a:schemeClr val="bg1"/>
                </a:solidFill>
              </a:rPr>
              <a:t>Brände, Umwelt, Kinder &amp; </a:t>
            </a:r>
            <a:r>
              <a:rPr lang="de-AT" sz="3200" dirty="0">
                <a:solidFill>
                  <a:srgbClr val="FFFF00"/>
                </a:solidFill>
              </a:rPr>
              <a:t>Co.</a:t>
            </a:r>
          </a:p>
        </p:txBody>
      </p:sp>
    </p:spTree>
    <p:extLst>
      <p:ext uri="{BB962C8B-B14F-4D97-AF65-F5344CB8AC3E}">
        <p14:creationId xmlns:p14="http://schemas.microsoft.com/office/powerpoint/2010/main" val="185043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E480D-30AF-CB90-2690-1D6D2261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862" y="1798030"/>
            <a:ext cx="6116084" cy="2723510"/>
          </a:xfrm>
        </p:spPr>
        <p:txBody>
          <a:bodyPr>
            <a:normAutofit fontScale="90000"/>
          </a:bodyPr>
          <a:lstStyle/>
          <a:p>
            <a:pPr algn="l"/>
            <a:r>
              <a:rPr lang="de-AT" sz="7200" b="1" dirty="0">
                <a:solidFill>
                  <a:schemeClr val="bg1"/>
                </a:solidFill>
              </a:rPr>
              <a:t>Keine </a:t>
            </a:r>
            <a:r>
              <a:rPr lang="de-AT" sz="7200" dirty="0">
                <a:solidFill>
                  <a:schemeClr val="bg1"/>
                </a:solidFill>
              </a:rPr>
              <a:t>Aschenbecher!!!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C96363-0632-A047-3889-A33FCBA5D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1862" y="4690855"/>
            <a:ext cx="7338161" cy="1655762"/>
          </a:xfrm>
        </p:spPr>
        <p:txBody>
          <a:bodyPr>
            <a:normAutofit/>
          </a:bodyPr>
          <a:lstStyle/>
          <a:p>
            <a:pPr algn="l"/>
            <a:r>
              <a:rPr lang="de-AT" sz="3200" dirty="0">
                <a:solidFill>
                  <a:schemeClr val="bg1"/>
                </a:solidFill>
              </a:rPr>
              <a:t>Was wäre wenn…?</a:t>
            </a:r>
          </a:p>
        </p:txBody>
      </p:sp>
    </p:spTree>
    <p:extLst>
      <p:ext uri="{BB962C8B-B14F-4D97-AF65-F5344CB8AC3E}">
        <p14:creationId xmlns:p14="http://schemas.microsoft.com/office/powerpoint/2010/main" val="186538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E480D-30AF-CB90-2690-1D6D2261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861" y="1798030"/>
            <a:ext cx="5525194" cy="2593861"/>
          </a:xfrm>
        </p:spPr>
        <p:txBody>
          <a:bodyPr>
            <a:normAutofit/>
          </a:bodyPr>
          <a:lstStyle/>
          <a:p>
            <a:pPr algn="l"/>
            <a:r>
              <a:rPr lang="de-AT" sz="8800" dirty="0">
                <a:solidFill>
                  <a:schemeClr val="bg1"/>
                </a:solidFill>
              </a:rPr>
              <a:t>Stellen Sie sich vor…</a:t>
            </a:r>
          </a:p>
        </p:txBody>
      </p:sp>
      <p:pic>
        <p:nvPicPr>
          <p:cNvPr id="2050" name="Picture 2" descr="Sauberkeit und Ordnung sollen Sicherheit in Linz verbessern">
            <a:extLst>
              <a:ext uri="{FF2B5EF4-FFF2-40B4-BE49-F238E27FC236}">
                <a16:creationId xmlns:a16="http://schemas.microsoft.com/office/drawing/2014/main" id="{C1F2FB2C-1C7B-48D6-A2C2-F1304739A6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2" r="13636"/>
          <a:stretch/>
        </p:blipFill>
        <p:spPr bwMode="auto">
          <a:xfrm>
            <a:off x="0" y="0"/>
            <a:ext cx="12192000" cy="71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3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E480D-30AF-CB90-2690-1D6D2261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862" y="1798030"/>
            <a:ext cx="6116084" cy="2723510"/>
          </a:xfrm>
        </p:spPr>
        <p:txBody>
          <a:bodyPr>
            <a:normAutofit/>
          </a:bodyPr>
          <a:lstStyle/>
          <a:p>
            <a:pPr algn="l"/>
            <a:r>
              <a:rPr lang="de-AT" sz="7200" dirty="0">
                <a:solidFill>
                  <a:schemeClr val="bg1"/>
                </a:solidFill>
              </a:rPr>
              <a:t>Die Lösung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C96363-0632-A047-3889-A33FCBA5D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582" y="4690855"/>
            <a:ext cx="8054441" cy="1655762"/>
          </a:xfrm>
        </p:spPr>
        <p:txBody>
          <a:bodyPr>
            <a:normAutofit/>
          </a:bodyPr>
          <a:lstStyle/>
          <a:p>
            <a:r>
              <a:rPr lang="de-AT" sz="3200" dirty="0">
                <a:solidFill>
                  <a:schemeClr val="bg1"/>
                </a:solidFill>
              </a:rPr>
              <a:t>Einfach, günstig &amp; umweltfreundlich</a:t>
            </a:r>
          </a:p>
        </p:txBody>
      </p:sp>
    </p:spTree>
    <p:extLst>
      <p:ext uri="{BB962C8B-B14F-4D97-AF65-F5344CB8AC3E}">
        <p14:creationId xmlns:p14="http://schemas.microsoft.com/office/powerpoint/2010/main" val="67308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3C31C32-8C83-11E0-3CFB-A20176CD8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245" y="0"/>
            <a:ext cx="4577509" cy="6858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979B470-C240-95D5-C49A-AC8106C6A7F2}"/>
              </a:ext>
            </a:extLst>
          </p:cNvPr>
          <p:cNvSpPr txBox="1"/>
          <p:nvPr/>
        </p:nvSpPr>
        <p:spPr>
          <a:xfrm>
            <a:off x="8984419" y="1058539"/>
            <a:ext cx="2008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Startloch</a:t>
            </a:r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1FD8A2FE-12DD-D379-2F84-DC24EA9FB7CD}"/>
              </a:ext>
            </a:extLst>
          </p:cNvPr>
          <p:cNvSpPr/>
          <p:nvPr/>
        </p:nvSpPr>
        <p:spPr>
          <a:xfrm rot="6403981">
            <a:off x="8062525" y="283956"/>
            <a:ext cx="279691" cy="154916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460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34E22B3-EF6A-73E0-8D91-856F49F432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74" t="3313" r="7054" b="63064"/>
          <a:stretch/>
        </p:blipFill>
        <p:spPr>
          <a:xfrm>
            <a:off x="0" y="0"/>
            <a:ext cx="12192000" cy="6997316"/>
          </a:xfrm>
          <a:prstGeom prst="rect">
            <a:avLst/>
          </a:prstGeom>
        </p:spPr>
      </p:pic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B3216F58-1BE8-ED74-EBB9-8EF0490D52DF}"/>
              </a:ext>
            </a:extLst>
          </p:cNvPr>
          <p:cNvGrpSpPr/>
          <p:nvPr/>
        </p:nvGrpSpPr>
        <p:grpSpPr>
          <a:xfrm>
            <a:off x="4306018" y="716422"/>
            <a:ext cx="1016640" cy="777600"/>
            <a:chOff x="4306018" y="716422"/>
            <a:chExt cx="1016640" cy="7776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">
              <p14:nvContentPartPr>
                <p14:cNvPr id="68" name="Freihand 67">
                  <a:extLst>
                    <a:ext uri="{FF2B5EF4-FFF2-40B4-BE49-F238E27FC236}">
                      <a16:creationId xmlns:a16="http://schemas.microsoft.com/office/drawing/2014/main" id="{4188931E-5804-C0D7-179C-5DFDD6A40771}"/>
                    </a:ext>
                  </a:extLst>
                </p14:cNvPr>
                <p14:cNvContentPartPr/>
                <p14:nvPr/>
              </p14:nvContentPartPr>
              <p14:xfrm>
                <a:off x="4615978" y="716422"/>
                <a:ext cx="523080" cy="777600"/>
              </p14:xfrm>
            </p:contentPart>
          </mc:Choice>
          <mc:Fallback>
            <p:pic>
              <p:nvPicPr>
                <p:cNvPr id="68" name="Freihand 67">
                  <a:extLst>
                    <a:ext uri="{FF2B5EF4-FFF2-40B4-BE49-F238E27FC236}">
                      <a16:creationId xmlns:a16="http://schemas.microsoft.com/office/drawing/2014/main" id="{4188931E-5804-C0D7-179C-5DFDD6A4077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34018" y="521302"/>
                  <a:ext cx="1286280" cy="11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">
              <p14:nvContentPartPr>
                <p14:cNvPr id="69" name="Freihand 68">
                  <a:extLst>
                    <a:ext uri="{FF2B5EF4-FFF2-40B4-BE49-F238E27FC236}">
                      <a16:creationId xmlns:a16="http://schemas.microsoft.com/office/drawing/2014/main" id="{2E9377A9-3CEF-F2A5-4926-AF5F93143491}"/>
                    </a:ext>
                  </a:extLst>
                </p14:cNvPr>
                <p14:cNvContentPartPr/>
                <p14:nvPr/>
              </p14:nvContentPartPr>
              <p14:xfrm>
                <a:off x="4306018" y="763582"/>
                <a:ext cx="1016640" cy="625680"/>
              </p14:xfrm>
            </p:contentPart>
          </mc:Choice>
          <mc:Fallback>
            <p:pic>
              <p:nvPicPr>
                <p:cNvPr id="69" name="Freihand 68">
                  <a:extLst>
                    <a:ext uri="{FF2B5EF4-FFF2-40B4-BE49-F238E27FC236}">
                      <a16:creationId xmlns:a16="http://schemas.microsoft.com/office/drawing/2014/main" id="{2E9377A9-3CEF-F2A5-4926-AF5F9314349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033858" y="399622"/>
                  <a:ext cx="1560960" cy="135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859E381A-18FA-85A0-7E05-DF26E5476E3B}"/>
              </a:ext>
            </a:extLst>
          </p:cNvPr>
          <p:cNvGrpSpPr/>
          <p:nvPr/>
        </p:nvGrpSpPr>
        <p:grpSpPr>
          <a:xfrm>
            <a:off x="6720353" y="3442642"/>
            <a:ext cx="1079640" cy="1037880"/>
            <a:chOff x="2313058" y="2902342"/>
            <a:chExt cx="1079640" cy="103788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">
              <p14:nvContentPartPr>
                <p14:cNvPr id="71" name="Freihand 70">
                  <a:extLst>
                    <a:ext uri="{FF2B5EF4-FFF2-40B4-BE49-F238E27FC236}">
                      <a16:creationId xmlns:a16="http://schemas.microsoft.com/office/drawing/2014/main" id="{F00CA24E-1675-CB17-97FE-4D6A18B56617}"/>
                    </a:ext>
                  </a:extLst>
                </p14:cNvPr>
                <p14:cNvContentPartPr/>
                <p14:nvPr/>
              </p14:nvContentPartPr>
              <p14:xfrm>
                <a:off x="2466778" y="2941222"/>
                <a:ext cx="925920" cy="999000"/>
              </p14:xfrm>
            </p:contentPart>
          </mc:Choice>
          <mc:Fallback>
            <p:pic>
              <p:nvPicPr>
                <p:cNvPr id="71" name="Freihand 70">
                  <a:extLst>
                    <a:ext uri="{FF2B5EF4-FFF2-40B4-BE49-F238E27FC236}">
                      <a16:creationId xmlns:a16="http://schemas.microsoft.com/office/drawing/2014/main" id="{F00CA24E-1675-CB17-97FE-4D6A18B5661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84098" y="2738542"/>
                  <a:ext cx="1691280" cy="140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">
              <p14:nvContentPartPr>
                <p14:cNvPr id="72" name="Freihand 71">
                  <a:extLst>
                    <a:ext uri="{FF2B5EF4-FFF2-40B4-BE49-F238E27FC236}">
                      <a16:creationId xmlns:a16="http://schemas.microsoft.com/office/drawing/2014/main" id="{E2A92511-3F0D-29C3-D74D-D6D44A08EFE5}"/>
                    </a:ext>
                  </a:extLst>
                </p14:cNvPr>
                <p14:cNvContentPartPr/>
                <p14:nvPr/>
              </p14:nvContentPartPr>
              <p14:xfrm>
                <a:off x="2313058" y="2902342"/>
                <a:ext cx="1059840" cy="906840"/>
              </p14:xfrm>
            </p:contentPart>
          </mc:Choice>
          <mc:Fallback>
            <p:pic>
              <p:nvPicPr>
                <p:cNvPr id="72" name="Freihand 71">
                  <a:extLst>
                    <a:ext uri="{FF2B5EF4-FFF2-40B4-BE49-F238E27FC236}">
                      <a16:creationId xmlns:a16="http://schemas.microsoft.com/office/drawing/2014/main" id="{E2A92511-3F0D-29C3-D74D-D6D44A08EFE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281738" y="2871022"/>
                  <a:ext cx="1122480" cy="9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7B76266C-DF2F-6230-A2CA-33FB8F648451}"/>
              </a:ext>
            </a:extLst>
          </p:cNvPr>
          <p:cNvGrpSpPr/>
          <p:nvPr/>
        </p:nvGrpSpPr>
        <p:grpSpPr>
          <a:xfrm>
            <a:off x="5458010" y="2050159"/>
            <a:ext cx="1016640" cy="777600"/>
            <a:chOff x="4306018" y="716422"/>
            <a:chExt cx="1016640" cy="7776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">
              <p14:nvContentPartPr>
                <p14:cNvPr id="75" name="Freihand 74">
                  <a:extLst>
                    <a:ext uri="{FF2B5EF4-FFF2-40B4-BE49-F238E27FC236}">
                      <a16:creationId xmlns:a16="http://schemas.microsoft.com/office/drawing/2014/main" id="{941E90EA-5931-0929-966C-75BC33C0D2CE}"/>
                    </a:ext>
                  </a:extLst>
                </p14:cNvPr>
                <p14:cNvContentPartPr/>
                <p14:nvPr/>
              </p14:nvContentPartPr>
              <p14:xfrm>
                <a:off x="4615978" y="716422"/>
                <a:ext cx="523080" cy="777600"/>
              </p14:xfrm>
            </p:contentPart>
          </mc:Choice>
          <mc:Fallback>
            <p:pic>
              <p:nvPicPr>
                <p:cNvPr id="75" name="Freihand 74">
                  <a:extLst>
                    <a:ext uri="{FF2B5EF4-FFF2-40B4-BE49-F238E27FC236}">
                      <a16:creationId xmlns:a16="http://schemas.microsoft.com/office/drawing/2014/main" id="{941E90EA-5931-0929-966C-75BC33C0D2C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234018" y="521302"/>
                  <a:ext cx="1286280" cy="11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">
              <p14:nvContentPartPr>
                <p14:cNvPr id="76" name="Freihand 75">
                  <a:extLst>
                    <a:ext uri="{FF2B5EF4-FFF2-40B4-BE49-F238E27FC236}">
                      <a16:creationId xmlns:a16="http://schemas.microsoft.com/office/drawing/2014/main" id="{10351A33-4544-4BFF-C85C-F4B77666CDD9}"/>
                    </a:ext>
                  </a:extLst>
                </p14:cNvPr>
                <p14:cNvContentPartPr/>
                <p14:nvPr/>
              </p14:nvContentPartPr>
              <p14:xfrm>
                <a:off x="4306018" y="763582"/>
                <a:ext cx="1016640" cy="625680"/>
              </p14:xfrm>
            </p:contentPart>
          </mc:Choice>
          <mc:Fallback>
            <p:pic>
              <p:nvPicPr>
                <p:cNvPr id="76" name="Freihand 75">
                  <a:extLst>
                    <a:ext uri="{FF2B5EF4-FFF2-40B4-BE49-F238E27FC236}">
                      <a16:creationId xmlns:a16="http://schemas.microsoft.com/office/drawing/2014/main" id="{10351A33-4544-4BFF-C85C-F4B77666CDD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033858" y="399622"/>
                  <a:ext cx="1560960" cy="135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0D166EF-CF1A-7892-C6E7-053565FA7494}"/>
              </a:ext>
            </a:extLst>
          </p:cNvPr>
          <p:cNvGrpSpPr/>
          <p:nvPr/>
        </p:nvGrpSpPr>
        <p:grpSpPr>
          <a:xfrm>
            <a:off x="2465458" y="3054742"/>
            <a:ext cx="1079640" cy="1037880"/>
            <a:chOff x="2313058" y="2902342"/>
            <a:chExt cx="1079640" cy="103788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">
              <p14:nvContentPartPr>
                <p14:cNvPr id="78" name="Freihand 77">
                  <a:extLst>
                    <a:ext uri="{FF2B5EF4-FFF2-40B4-BE49-F238E27FC236}">
                      <a16:creationId xmlns:a16="http://schemas.microsoft.com/office/drawing/2014/main" id="{E2897123-1F21-3D71-2DB3-810A63A7824E}"/>
                    </a:ext>
                  </a:extLst>
                </p14:cNvPr>
                <p14:cNvContentPartPr/>
                <p14:nvPr/>
              </p14:nvContentPartPr>
              <p14:xfrm>
                <a:off x="2466778" y="2941222"/>
                <a:ext cx="925920" cy="999000"/>
              </p14:xfrm>
            </p:contentPart>
          </mc:Choice>
          <mc:Fallback>
            <p:pic>
              <p:nvPicPr>
                <p:cNvPr id="78" name="Freihand 77">
                  <a:extLst>
                    <a:ext uri="{FF2B5EF4-FFF2-40B4-BE49-F238E27FC236}">
                      <a16:creationId xmlns:a16="http://schemas.microsoft.com/office/drawing/2014/main" id="{E2897123-1F21-3D71-2DB3-810A63A7824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084098" y="2738542"/>
                  <a:ext cx="1691280" cy="140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">
              <p14:nvContentPartPr>
                <p14:cNvPr id="79" name="Freihand 78">
                  <a:extLst>
                    <a:ext uri="{FF2B5EF4-FFF2-40B4-BE49-F238E27FC236}">
                      <a16:creationId xmlns:a16="http://schemas.microsoft.com/office/drawing/2014/main" id="{BD5F3AB4-B197-E718-B803-3D4EEB7B9F89}"/>
                    </a:ext>
                  </a:extLst>
                </p14:cNvPr>
                <p14:cNvContentPartPr/>
                <p14:nvPr/>
              </p14:nvContentPartPr>
              <p14:xfrm>
                <a:off x="2313058" y="2902342"/>
                <a:ext cx="1059840" cy="906840"/>
              </p14:xfrm>
            </p:contentPart>
          </mc:Choice>
          <mc:Fallback>
            <p:pic>
              <p:nvPicPr>
                <p:cNvPr id="79" name="Freihand 78">
                  <a:extLst>
                    <a:ext uri="{FF2B5EF4-FFF2-40B4-BE49-F238E27FC236}">
                      <a16:creationId xmlns:a16="http://schemas.microsoft.com/office/drawing/2014/main" id="{BD5F3AB4-B197-E718-B803-3D4EEB7B9F8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281738" y="2871022"/>
                  <a:ext cx="1122480" cy="9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8F3C438A-8436-93DB-F658-E8B700832139}"/>
              </a:ext>
            </a:extLst>
          </p:cNvPr>
          <p:cNvGrpSpPr/>
          <p:nvPr/>
        </p:nvGrpSpPr>
        <p:grpSpPr>
          <a:xfrm>
            <a:off x="7630264" y="2425235"/>
            <a:ext cx="1016640" cy="777600"/>
            <a:chOff x="4306018" y="716422"/>
            <a:chExt cx="1016640" cy="7776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">
              <p14:nvContentPartPr>
                <p14:cNvPr id="83" name="Freihand 82">
                  <a:extLst>
                    <a:ext uri="{FF2B5EF4-FFF2-40B4-BE49-F238E27FC236}">
                      <a16:creationId xmlns:a16="http://schemas.microsoft.com/office/drawing/2014/main" id="{50002236-1B40-95EB-B4FE-7358814F283F}"/>
                    </a:ext>
                  </a:extLst>
                </p14:cNvPr>
                <p14:cNvContentPartPr/>
                <p14:nvPr/>
              </p14:nvContentPartPr>
              <p14:xfrm>
                <a:off x="4615978" y="716422"/>
                <a:ext cx="523080" cy="777600"/>
              </p14:xfrm>
            </p:contentPart>
          </mc:Choice>
          <mc:Fallback>
            <p:pic>
              <p:nvPicPr>
                <p:cNvPr id="83" name="Freihand 82">
                  <a:extLst>
                    <a:ext uri="{FF2B5EF4-FFF2-40B4-BE49-F238E27FC236}">
                      <a16:creationId xmlns:a16="http://schemas.microsoft.com/office/drawing/2014/main" id="{50002236-1B40-95EB-B4FE-7358814F283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234018" y="521302"/>
                  <a:ext cx="1286280" cy="11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">
              <p14:nvContentPartPr>
                <p14:cNvPr id="84" name="Freihand 83">
                  <a:extLst>
                    <a:ext uri="{FF2B5EF4-FFF2-40B4-BE49-F238E27FC236}">
                      <a16:creationId xmlns:a16="http://schemas.microsoft.com/office/drawing/2014/main" id="{34AB23D9-ADE8-498F-2EF3-9D0432EE05B2}"/>
                    </a:ext>
                  </a:extLst>
                </p14:cNvPr>
                <p14:cNvContentPartPr/>
                <p14:nvPr/>
              </p14:nvContentPartPr>
              <p14:xfrm>
                <a:off x="4306018" y="763582"/>
                <a:ext cx="1016640" cy="625680"/>
              </p14:xfrm>
            </p:contentPart>
          </mc:Choice>
          <mc:Fallback>
            <p:pic>
              <p:nvPicPr>
                <p:cNvPr id="84" name="Freihand 83">
                  <a:extLst>
                    <a:ext uri="{FF2B5EF4-FFF2-40B4-BE49-F238E27FC236}">
                      <a16:creationId xmlns:a16="http://schemas.microsoft.com/office/drawing/2014/main" id="{34AB23D9-ADE8-498F-2EF3-9D0432EE05B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033858" y="399622"/>
                  <a:ext cx="1560960" cy="135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88C8E2B5-16C8-2E0E-9E72-242411D1A7F3}"/>
              </a:ext>
            </a:extLst>
          </p:cNvPr>
          <p:cNvGrpSpPr/>
          <p:nvPr/>
        </p:nvGrpSpPr>
        <p:grpSpPr>
          <a:xfrm>
            <a:off x="4641661" y="3155409"/>
            <a:ext cx="1079640" cy="1037880"/>
            <a:chOff x="2313058" y="2902342"/>
            <a:chExt cx="1079640" cy="103788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">
              <p14:nvContentPartPr>
                <p14:cNvPr id="86" name="Freihand 85">
                  <a:extLst>
                    <a:ext uri="{FF2B5EF4-FFF2-40B4-BE49-F238E27FC236}">
                      <a16:creationId xmlns:a16="http://schemas.microsoft.com/office/drawing/2014/main" id="{C67F2843-A34E-BEFF-CA37-2C2AA6647818}"/>
                    </a:ext>
                  </a:extLst>
                </p14:cNvPr>
                <p14:cNvContentPartPr/>
                <p14:nvPr/>
              </p14:nvContentPartPr>
              <p14:xfrm>
                <a:off x="2466778" y="2941222"/>
                <a:ext cx="925920" cy="999000"/>
              </p14:xfrm>
            </p:contentPart>
          </mc:Choice>
          <mc:Fallback>
            <p:pic>
              <p:nvPicPr>
                <p:cNvPr id="86" name="Freihand 85">
                  <a:extLst>
                    <a:ext uri="{FF2B5EF4-FFF2-40B4-BE49-F238E27FC236}">
                      <a16:creationId xmlns:a16="http://schemas.microsoft.com/office/drawing/2014/main" id="{C67F2843-A34E-BEFF-CA37-2C2AA664781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084098" y="2738542"/>
                  <a:ext cx="1691280" cy="140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">
              <p14:nvContentPartPr>
                <p14:cNvPr id="87" name="Freihand 86">
                  <a:extLst>
                    <a:ext uri="{FF2B5EF4-FFF2-40B4-BE49-F238E27FC236}">
                      <a16:creationId xmlns:a16="http://schemas.microsoft.com/office/drawing/2014/main" id="{EAFC0E4F-3E85-E9E7-DC00-446B03DB0738}"/>
                    </a:ext>
                  </a:extLst>
                </p14:cNvPr>
                <p14:cNvContentPartPr/>
                <p14:nvPr/>
              </p14:nvContentPartPr>
              <p14:xfrm>
                <a:off x="2313058" y="2902342"/>
                <a:ext cx="1059840" cy="906840"/>
              </p14:xfrm>
            </p:contentPart>
          </mc:Choice>
          <mc:Fallback>
            <p:pic>
              <p:nvPicPr>
                <p:cNvPr id="87" name="Freihand 86">
                  <a:extLst>
                    <a:ext uri="{FF2B5EF4-FFF2-40B4-BE49-F238E27FC236}">
                      <a16:creationId xmlns:a16="http://schemas.microsoft.com/office/drawing/2014/main" id="{EAFC0E4F-3E85-E9E7-DC00-446B03DB073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281738" y="2871022"/>
                  <a:ext cx="1122480" cy="969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27">
            <p14:nvContentPartPr>
              <p14:cNvPr id="95" name="Freihand 94">
                <a:extLst>
                  <a:ext uri="{FF2B5EF4-FFF2-40B4-BE49-F238E27FC236}">
                    <a16:creationId xmlns:a16="http://schemas.microsoft.com/office/drawing/2014/main" id="{64B76714-10D8-B0D2-50F8-99D313AD210F}"/>
                  </a:ext>
                </a:extLst>
              </p14:cNvPr>
              <p14:cNvContentPartPr/>
              <p14:nvPr/>
            </p14:nvContentPartPr>
            <p14:xfrm>
              <a:off x="2275928" y="3439421"/>
              <a:ext cx="6084000" cy="451080"/>
            </p14:xfrm>
          </p:contentPart>
        </mc:Choice>
        <mc:Fallback>
          <p:pic>
            <p:nvPicPr>
              <p:cNvPr id="95" name="Freihand 94">
                <a:extLst>
                  <a:ext uri="{FF2B5EF4-FFF2-40B4-BE49-F238E27FC236}">
                    <a16:creationId xmlns:a16="http://schemas.microsoft.com/office/drawing/2014/main" id="{64B76714-10D8-B0D2-50F8-99D313AD210F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055968" y="3056381"/>
                <a:ext cx="6523920" cy="121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044665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draußen, Gelände, Pflanze, Gras enthält.&#10;&#10;Automatisch generierte Beschreibung">
            <a:extLst>
              <a:ext uri="{FF2B5EF4-FFF2-40B4-BE49-F238E27FC236}">
                <a16:creationId xmlns:a16="http://schemas.microsoft.com/office/drawing/2014/main" id="{835BE961-C20C-4E83-9E83-45F29ED544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75" y="201873"/>
            <a:ext cx="4712138" cy="6286182"/>
          </a:xfrm>
        </p:spPr>
      </p:pic>
      <p:pic>
        <p:nvPicPr>
          <p:cNvPr id="7" name="Grafik 6" descr="Ein Bild, das draußen, Pflanze, Gelände, Metall enthält.&#10;&#10;Automatisch generierte Beschreibung">
            <a:extLst>
              <a:ext uri="{FF2B5EF4-FFF2-40B4-BE49-F238E27FC236}">
                <a16:creationId xmlns:a16="http://schemas.microsoft.com/office/drawing/2014/main" id="{EF449F7D-0A8E-ECD2-7794-4D1B25BC0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899" y="1542488"/>
            <a:ext cx="6702932" cy="5024568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1E327BC7-97CE-80A2-B26C-A3ECA5BBE1EA}"/>
              </a:ext>
            </a:extLst>
          </p:cNvPr>
          <p:cNvSpPr/>
          <p:nvPr/>
        </p:nvSpPr>
        <p:spPr>
          <a:xfrm rot="1227984">
            <a:off x="814460" y="842899"/>
            <a:ext cx="3142585" cy="52259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2" name="Grafik 11" descr="Ein Bild, das Gelände, Abfallcontainer, draußen, Metall enthält.&#10;&#10;Automatisch generierte Beschreibung">
            <a:extLst>
              <a:ext uri="{FF2B5EF4-FFF2-40B4-BE49-F238E27FC236}">
                <a16:creationId xmlns:a16="http://schemas.microsoft.com/office/drawing/2014/main" id="{83177C2B-9C92-23D8-E5D7-6713841B1C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0" t="9131" r="10251" b="16364"/>
          <a:stretch/>
        </p:blipFill>
        <p:spPr>
          <a:xfrm>
            <a:off x="6177648" y="201873"/>
            <a:ext cx="2447987" cy="315670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2628217C-2D65-99AB-DDE3-6DD191D93B87}"/>
              </a:ext>
            </a:extLst>
          </p:cNvPr>
          <p:cNvSpPr/>
          <p:nvPr/>
        </p:nvSpPr>
        <p:spPr>
          <a:xfrm rot="1227984">
            <a:off x="9758858" y="1644521"/>
            <a:ext cx="2494859" cy="271432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6CAAB63-4183-F706-FDA7-BE4C81B61D86}"/>
              </a:ext>
            </a:extLst>
          </p:cNvPr>
          <p:cNvSpPr/>
          <p:nvPr/>
        </p:nvSpPr>
        <p:spPr>
          <a:xfrm rot="1227984">
            <a:off x="8073110" y="306653"/>
            <a:ext cx="677530" cy="4331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F2444D0-0771-79C6-2FE6-92F6E173B7F0}"/>
              </a:ext>
            </a:extLst>
          </p:cNvPr>
          <p:cNvSpPr/>
          <p:nvPr/>
        </p:nvSpPr>
        <p:spPr>
          <a:xfrm>
            <a:off x="6177648" y="2424622"/>
            <a:ext cx="2528548" cy="9387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1261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0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3C31C32-8C83-11E0-3CFB-A20176CD8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051" y="0"/>
            <a:ext cx="4577509" cy="6858000"/>
          </a:xfrm>
          <a:prstGeom prst="rect">
            <a:avLst/>
          </a:prstGeom>
        </p:spPr>
      </p:pic>
      <p:sp>
        <p:nvSpPr>
          <p:cNvPr id="8" name="Flussdiagramm: Daten 7">
            <a:extLst>
              <a:ext uri="{FF2B5EF4-FFF2-40B4-BE49-F238E27FC236}">
                <a16:creationId xmlns:a16="http://schemas.microsoft.com/office/drawing/2014/main" id="{DC8738AF-D4B2-944D-543F-524995BF2065}"/>
              </a:ext>
            </a:extLst>
          </p:cNvPr>
          <p:cNvSpPr/>
          <p:nvPr/>
        </p:nvSpPr>
        <p:spPr>
          <a:xfrm rot="484479">
            <a:off x="5011901" y="847931"/>
            <a:ext cx="906570" cy="380423"/>
          </a:xfrm>
          <a:prstGeom prst="flowChartInputOutpu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QR</a:t>
            </a:r>
          </a:p>
        </p:txBody>
      </p:sp>
      <p:pic>
        <p:nvPicPr>
          <p:cNvPr id="1026" name="Picture 2" descr="NXP and Identiv announce breakthrough in NFC tag pricing • NFCW">
            <a:extLst>
              <a:ext uri="{FF2B5EF4-FFF2-40B4-BE49-F238E27FC236}">
                <a16:creationId xmlns:a16="http://schemas.microsoft.com/office/drawing/2014/main" id="{62E8D150-199E-DB63-9471-925F2ADD2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" r="4373"/>
          <a:stretch/>
        </p:blipFill>
        <p:spPr bwMode="auto">
          <a:xfrm>
            <a:off x="489700" y="1247635"/>
            <a:ext cx="2527311" cy="257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1325ABF1-1686-625F-3B0B-67D840A2405F}"/>
              </a:ext>
            </a:extLst>
          </p:cNvPr>
          <p:cNvSpPr/>
          <p:nvPr/>
        </p:nvSpPr>
        <p:spPr>
          <a:xfrm>
            <a:off x="434140" y="3823980"/>
            <a:ext cx="28087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NFC-Tag</a:t>
            </a:r>
          </a:p>
          <a:p>
            <a:pPr algn="ctr"/>
            <a:r>
              <a:rPr lang="de-D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(30 </a:t>
            </a:r>
            <a:r>
              <a:rPr lang="de-DE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cent</a:t>
            </a:r>
            <a:r>
              <a:rPr lang="de-D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40A730E9-7881-9AA6-27F1-5BD8BA0A672D}"/>
              </a:ext>
            </a:extLst>
          </p:cNvPr>
          <p:cNvGrpSpPr/>
          <p:nvPr/>
        </p:nvGrpSpPr>
        <p:grpSpPr>
          <a:xfrm>
            <a:off x="7856165" y="2462064"/>
            <a:ext cx="4265306" cy="4395936"/>
            <a:chOff x="8167124" y="1118862"/>
            <a:chExt cx="3651921" cy="3646241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AB39F654-9C52-2509-165A-EEBF418293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968" t="8396" r="7963" b="6404"/>
            <a:stretch/>
          </p:blipFill>
          <p:spPr>
            <a:xfrm rot="5400000">
              <a:off x="8169964" y="1116022"/>
              <a:ext cx="3646241" cy="3651921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959E7D00-E117-D4A5-B480-2953ABA79E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8342" t="29578" b="12523"/>
            <a:stretch/>
          </p:blipFill>
          <p:spPr>
            <a:xfrm>
              <a:off x="9535884" y="2544417"/>
              <a:ext cx="1005273" cy="805844"/>
            </a:xfrm>
            <a:prstGeom prst="rect">
              <a:avLst/>
            </a:prstGeom>
          </p:spPr>
        </p:pic>
      </p:grp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40592E00-9091-B64B-DED3-6B3B24CDE596}"/>
              </a:ext>
            </a:extLst>
          </p:cNvPr>
          <p:cNvSpPr/>
          <p:nvPr/>
        </p:nvSpPr>
        <p:spPr>
          <a:xfrm rot="19777762">
            <a:off x="2735876" y="2610423"/>
            <a:ext cx="2808782" cy="4541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4F3D6C68-C47B-B77A-7120-89FB7305A0B6}"/>
              </a:ext>
            </a:extLst>
          </p:cNvPr>
          <p:cNvSpPr/>
          <p:nvPr/>
        </p:nvSpPr>
        <p:spPr>
          <a:xfrm rot="13616393">
            <a:off x="5449144" y="1891190"/>
            <a:ext cx="2808782" cy="4541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9" name="Pfeil: nach rechts 18">
            <a:extLst>
              <a:ext uri="{FF2B5EF4-FFF2-40B4-BE49-F238E27FC236}">
                <a16:creationId xmlns:a16="http://schemas.microsoft.com/office/drawing/2014/main" id="{C1F8E74B-9478-C043-B14D-DDE65326EF8C}"/>
              </a:ext>
            </a:extLst>
          </p:cNvPr>
          <p:cNvSpPr/>
          <p:nvPr/>
        </p:nvSpPr>
        <p:spPr>
          <a:xfrm rot="10077383">
            <a:off x="5862993" y="3788237"/>
            <a:ext cx="1981082" cy="3248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5138E961-CF66-DD08-E9A1-0857477B85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016" b="10794"/>
          <a:stretch/>
        </p:blipFill>
        <p:spPr>
          <a:xfrm>
            <a:off x="8390417" y="0"/>
            <a:ext cx="2951400" cy="244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6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toon Strichmännchen Zeichnen konzeptionelle Darstellung der lächelnden  overconfident Mann posiert und grossen Zigarre rauchen Stock-Vektorgrafik -  Alamy">
            <a:extLst>
              <a:ext uri="{FF2B5EF4-FFF2-40B4-BE49-F238E27FC236}">
                <a16:creationId xmlns:a16="http://schemas.microsoft.com/office/drawing/2014/main" id="{75B28911-BB7D-C469-84A9-5B7DE4ECE2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9"/>
          <a:stretch/>
        </p:blipFill>
        <p:spPr bwMode="auto">
          <a:xfrm flipH="1">
            <a:off x="0" y="0"/>
            <a:ext cx="890530" cy="279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F3A4BE7-3A70-6FB2-20F2-BFF102253644}"/>
              </a:ext>
            </a:extLst>
          </p:cNvPr>
          <p:cNvSpPr txBox="1"/>
          <p:nvPr/>
        </p:nvSpPr>
        <p:spPr>
          <a:xfrm>
            <a:off x="890530" y="1179173"/>
            <a:ext cx="1715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5400" dirty="0"/>
              <a:t>+</a:t>
            </a:r>
          </a:p>
        </p:txBody>
      </p:sp>
      <p:pic>
        <p:nvPicPr>
          <p:cNvPr id="3" name="Picture 2" descr="Cartoon Strichmännchen Zeichnen konzeptionelle Darstellung der lächelnden  overconfident Mann posiert und grossen Zigarre rauchen Stock-Vektorgrafik -  Alamy">
            <a:extLst>
              <a:ext uri="{FF2B5EF4-FFF2-40B4-BE49-F238E27FC236}">
                <a16:creationId xmlns:a16="http://schemas.microsoft.com/office/drawing/2014/main" id="{CA4144D8-03F9-D3B4-53EB-7E1C887953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9"/>
          <a:stretch/>
        </p:blipFill>
        <p:spPr bwMode="auto">
          <a:xfrm flipH="1">
            <a:off x="1422139" y="0"/>
            <a:ext cx="890530" cy="279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BAEC4486-3B9C-6B20-4B6D-112082D49EBE}"/>
              </a:ext>
            </a:extLst>
          </p:cNvPr>
          <p:cNvSpPr/>
          <p:nvPr/>
        </p:nvSpPr>
        <p:spPr>
          <a:xfrm>
            <a:off x="1102935" y="3010475"/>
            <a:ext cx="319204" cy="8370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054" name="Picture 6" descr="Tic-tac-toe - Wikipedia">
            <a:extLst>
              <a:ext uri="{FF2B5EF4-FFF2-40B4-BE49-F238E27FC236}">
                <a16:creationId xmlns:a16="http://schemas.microsoft.com/office/drawing/2014/main" id="{1A173E1B-ACE2-9BDC-C5F9-200A2E38E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88" y="4007462"/>
            <a:ext cx="2820158" cy="250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rtoon Strichmännchen Zeichnen konzeptionelle Darstellung der lächelnden  overconfident Mann posiert und grossen Zigarre rauchen Stock-Vektorgrafik -  Alamy">
            <a:extLst>
              <a:ext uri="{FF2B5EF4-FFF2-40B4-BE49-F238E27FC236}">
                <a16:creationId xmlns:a16="http://schemas.microsoft.com/office/drawing/2014/main" id="{5DEF41E4-CDB3-7A3E-9EB2-0463B987E6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9"/>
          <a:stretch/>
        </p:blipFill>
        <p:spPr bwMode="auto">
          <a:xfrm flipH="1">
            <a:off x="3318709" y="53821"/>
            <a:ext cx="890530" cy="279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abyrinthe zum Ausdrucken - Kinder und Erwachsene - schulkreis.de">
            <a:extLst>
              <a:ext uri="{FF2B5EF4-FFF2-40B4-BE49-F238E27FC236}">
                <a16:creationId xmlns:a16="http://schemas.microsoft.com/office/drawing/2014/main" id="{89188885-E4CB-1B47-8CB0-F5ACC4CF87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6" t="9701" r="8525" b="8609"/>
          <a:stretch/>
        </p:blipFill>
        <p:spPr bwMode="auto">
          <a:xfrm>
            <a:off x="2872716" y="3847525"/>
            <a:ext cx="2038942" cy="144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2A542F93-14CE-5545-5AFC-27DA3BD1D14F}"/>
              </a:ext>
            </a:extLst>
          </p:cNvPr>
          <p:cNvSpPr/>
          <p:nvPr/>
        </p:nvSpPr>
        <p:spPr>
          <a:xfrm>
            <a:off x="3659373" y="2968217"/>
            <a:ext cx="319204" cy="8370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212442A3-E696-BD4A-B866-16CF72F37207}"/>
              </a:ext>
            </a:extLst>
          </p:cNvPr>
          <p:cNvGrpSpPr/>
          <p:nvPr/>
        </p:nvGrpSpPr>
        <p:grpSpPr>
          <a:xfrm>
            <a:off x="3016477" y="5293771"/>
            <a:ext cx="1731588" cy="1510408"/>
            <a:chOff x="8167124" y="1118862"/>
            <a:chExt cx="3651921" cy="3646241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65ED2AD3-5015-A747-C4EF-D79E665976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968" t="8396" r="7963" b="6404"/>
            <a:stretch/>
          </p:blipFill>
          <p:spPr>
            <a:xfrm rot="5400000">
              <a:off x="8169964" y="1116022"/>
              <a:ext cx="3646241" cy="3651921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53343A45-5156-6896-6E34-5A8F00328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8342" t="29578" b="12523"/>
            <a:stretch/>
          </p:blipFill>
          <p:spPr>
            <a:xfrm>
              <a:off x="9535884" y="2544417"/>
              <a:ext cx="1005273" cy="805844"/>
            </a:xfrm>
            <a:prstGeom prst="rect">
              <a:avLst/>
            </a:prstGeom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18695431-D61B-1700-6E59-EBFC58B42818}"/>
              </a:ext>
            </a:extLst>
          </p:cNvPr>
          <p:cNvGrpSpPr/>
          <p:nvPr/>
        </p:nvGrpSpPr>
        <p:grpSpPr>
          <a:xfrm>
            <a:off x="4861147" y="0"/>
            <a:ext cx="4024854" cy="2794316"/>
            <a:chOff x="4861147" y="0"/>
            <a:chExt cx="4024854" cy="2794316"/>
          </a:xfrm>
        </p:grpSpPr>
        <p:pic>
          <p:nvPicPr>
            <p:cNvPr id="2052" name="Picture 4" descr="Vektor cartoon Strichmännchen Zeichnen konzeptionelle Darstellung der  prinzipiellen oder hoch-principled Mann Ablehnung rauchen Zigarre oder  Zigarette Geste mit der Hand und Pose Stock-Vektorgrafik - Alamy">
              <a:extLst>
                <a:ext uri="{FF2B5EF4-FFF2-40B4-BE49-F238E27FC236}">
                  <a16:creationId xmlns:a16="http://schemas.microsoft.com/office/drawing/2014/main" id="{7AE0ACCF-9248-AF6F-2E7B-1BD93F95DC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66"/>
            <a:stretch/>
          </p:blipFill>
          <p:spPr bwMode="auto">
            <a:xfrm>
              <a:off x="4861147" y="240554"/>
              <a:ext cx="2320680" cy="2553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B364308C-452E-6E06-02DF-F4F8B98636E7}"/>
                </a:ext>
              </a:extLst>
            </p:cNvPr>
            <p:cNvSpPr txBox="1"/>
            <p:nvPr/>
          </p:nvSpPr>
          <p:spPr>
            <a:xfrm>
              <a:off x="7437104" y="1055770"/>
              <a:ext cx="61433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5400" dirty="0"/>
                <a:t>+</a:t>
              </a:r>
            </a:p>
          </p:txBody>
        </p:sp>
        <p:pic>
          <p:nvPicPr>
            <p:cNvPr id="12" name="Picture 2" descr="Cartoon Strichmännchen Zeichnen konzeptionelle Darstellung der lächelnden  overconfident Mann posiert und grossen Zigarre rauchen Stock-Vektorgrafik -  Alamy">
              <a:extLst>
                <a:ext uri="{FF2B5EF4-FFF2-40B4-BE49-F238E27FC236}">
                  <a16:creationId xmlns:a16="http://schemas.microsoft.com/office/drawing/2014/main" id="{62001020-A9C9-CEDC-E401-53B13FD8EF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519"/>
            <a:stretch/>
          </p:blipFill>
          <p:spPr bwMode="auto">
            <a:xfrm flipH="1">
              <a:off x="7995471" y="0"/>
              <a:ext cx="890530" cy="2794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Vektor cartoon Strichmännchen Zeichnen konzeptionelle Darstellung der  prinzipiellen oder hoch-principled Mann Ablehnung rauchen Zigarre oder  Zigarette Geste mit der Hand und Pose Stock-Vektorgrafik - Alamy">
            <a:extLst>
              <a:ext uri="{FF2B5EF4-FFF2-40B4-BE49-F238E27FC236}">
                <a16:creationId xmlns:a16="http://schemas.microsoft.com/office/drawing/2014/main" id="{8750351C-9BCC-E542-C250-890FA1C358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 bwMode="auto">
          <a:xfrm>
            <a:off x="9699645" y="120277"/>
            <a:ext cx="2320680" cy="255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feil: nach unten 13">
            <a:extLst>
              <a:ext uri="{FF2B5EF4-FFF2-40B4-BE49-F238E27FC236}">
                <a16:creationId xmlns:a16="http://schemas.microsoft.com/office/drawing/2014/main" id="{ED90A1FE-ADBB-E8AE-0CFF-58D024DF8349}"/>
              </a:ext>
            </a:extLst>
          </p:cNvPr>
          <p:cNvSpPr/>
          <p:nvPr/>
        </p:nvSpPr>
        <p:spPr>
          <a:xfrm>
            <a:off x="7520488" y="2921835"/>
            <a:ext cx="319204" cy="8370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058" name="Picture 10" descr="Tic Tac Toe Online – Apps bei Google Play">
            <a:extLst>
              <a:ext uri="{FF2B5EF4-FFF2-40B4-BE49-F238E27FC236}">
                <a16:creationId xmlns:a16="http://schemas.microsoft.com/office/drawing/2014/main" id="{98748612-357A-7CD0-9957-EE9B26BB3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05132"/>
            <a:ext cx="2777277" cy="277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A85E6461-364F-7A78-1159-41B086B0D85E}"/>
              </a:ext>
            </a:extLst>
          </p:cNvPr>
          <p:cNvSpPr/>
          <p:nvPr/>
        </p:nvSpPr>
        <p:spPr>
          <a:xfrm rot="19118858">
            <a:off x="4588463" y="2944319"/>
            <a:ext cx="319204" cy="8370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Pfeil: nach unten 15">
            <a:extLst>
              <a:ext uri="{FF2B5EF4-FFF2-40B4-BE49-F238E27FC236}">
                <a16:creationId xmlns:a16="http://schemas.microsoft.com/office/drawing/2014/main" id="{663BD3DD-68AD-A361-9CF4-CA776246D650}"/>
              </a:ext>
            </a:extLst>
          </p:cNvPr>
          <p:cNvSpPr/>
          <p:nvPr/>
        </p:nvSpPr>
        <p:spPr>
          <a:xfrm rot="1670552">
            <a:off x="5596816" y="2881707"/>
            <a:ext cx="319204" cy="242219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4C1A45B9-CA5A-68E3-CFA3-1D53F4564378}"/>
              </a:ext>
            </a:extLst>
          </p:cNvPr>
          <p:cNvGrpSpPr/>
          <p:nvPr/>
        </p:nvGrpSpPr>
        <p:grpSpPr>
          <a:xfrm>
            <a:off x="9161633" y="3782462"/>
            <a:ext cx="3000189" cy="2850538"/>
            <a:chOff x="8167124" y="1118862"/>
            <a:chExt cx="3651921" cy="3646241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A8BD7D36-D91E-5B0B-2C7C-B11A359BFE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968" t="8396" r="7963" b="6404"/>
            <a:stretch/>
          </p:blipFill>
          <p:spPr>
            <a:xfrm rot="5400000">
              <a:off x="8169964" y="1116022"/>
              <a:ext cx="3646241" cy="3651921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2198F9A6-CBE0-3A8A-E0FA-8EA042BBB6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8342" t="29578" b="12523"/>
            <a:stretch/>
          </p:blipFill>
          <p:spPr>
            <a:xfrm>
              <a:off x="9535884" y="2544417"/>
              <a:ext cx="1005273" cy="805844"/>
            </a:xfrm>
            <a:prstGeom prst="rect">
              <a:avLst/>
            </a:prstGeom>
          </p:spPr>
        </p:pic>
      </p:grpSp>
      <p:sp>
        <p:nvSpPr>
          <p:cNvPr id="20" name="Pfeil: nach unten 19">
            <a:extLst>
              <a:ext uri="{FF2B5EF4-FFF2-40B4-BE49-F238E27FC236}">
                <a16:creationId xmlns:a16="http://schemas.microsoft.com/office/drawing/2014/main" id="{22CAD0CE-D011-15BC-1637-A5752955350B}"/>
              </a:ext>
            </a:extLst>
          </p:cNvPr>
          <p:cNvSpPr/>
          <p:nvPr/>
        </p:nvSpPr>
        <p:spPr>
          <a:xfrm>
            <a:off x="10859985" y="2917755"/>
            <a:ext cx="319204" cy="8370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1" name="Pfeil: nach unten 20">
            <a:extLst>
              <a:ext uri="{FF2B5EF4-FFF2-40B4-BE49-F238E27FC236}">
                <a16:creationId xmlns:a16="http://schemas.microsoft.com/office/drawing/2014/main" id="{0750DCFB-DBB6-D811-698D-6C0B67B30187}"/>
              </a:ext>
            </a:extLst>
          </p:cNvPr>
          <p:cNvSpPr/>
          <p:nvPr/>
        </p:nvSpPr>
        <p:spPr>
          <a:xfrm rot="2838766">
            <a:off x="9350274" y="2553492"/>
            <a:ext cx="361320" cy="162159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0719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6069ADE-87A7-F9E8-925D-404C156E8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245" y="0"/>
            <a:ext cx="4577509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EB649E1-C928-A7C9-A789-01B807B40729}"/>
              </a:ext>
            </a:extLst>
          </p:cNvPr>
          <p:cNvSpPr txBox="1"/>
          <p:nvPr/>
        </p:nvSpPr>
        <p:spPr>
          <a:xfrm>
            <a:off x="465721" y="1859340"/>
            <a:ext cx="3458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dirty="0"/>
              <a:t>Alu-Konservendose:</a:t>
            </a:r>
          </a:p>
          <a:p>
            <a:r>
              <a:rPr lang="de-AT" sz="3200" dirty="0"/>
              <a:t>Gratis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73E82CDE-C358-C0F4-6420-D0260E289874}"/>
              </a:ext>
            </a:extLst>
          </p:cNvPr>
          <p:cNvSpPr/>
          <p:nvPr/>
        </p:nvSpPr>
        <p:spPr>
          <a:xfrm rot="444244">
            <a:off x="2213290" y="3201948"/>
            <a:ext cx="2808782" cy="4541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F00D97CE-EECD-63CE-F9D9-618B3E24D999}"/>
              </a:ext>
            </a:extLst>
          </p:cNvPr>
          <p:cNvSpPr/>
          <p:nvPr/>
        </p:nvSpPr>
        <p:spPr>
          <a:xfrm rot="12576717">
            <a:off x="7307876" y="2173102"/>
            <a:ext cx="2808782" cy="4541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C66267E-BBCF-8523-2A0B-6B9063C34C41}"/>
              </a:ext>
            </a:extLst>
          </p:cNvPr>
          <p:cNvSpPr txBox="1"/>
          <p:nvPr/>
        </p:nvSpPr>
        <p:spPr>
          <a:xfrm>
            <a:off x="8297754" y="3041267"/>
            <a:ext cx="4021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dirty="0"/>
              <a:t>Elastomer</a:t>
            </a:r>
          </a:p>
          <a:p>
            <a:r>
              <a:rPr lang="de-AT" sz="3200" dirty="0"/>
              <a:t>5€/</a:t>
            </a:r>
            <a:r>
              <a:rPr lang="de-AT" sz="3200" dirty="0" err="1"/>
              <a:t>Stk</a:t>
            </a:r>
            <a:r>
              <a:rPr lang="de-AT" sz="3200" dirty="0"/>
              <a:t>. (bei 100 </a:t>
            </a:r>
            <a:r>
              <a:rPr lang="de-AT" sz="3200" dirty="0" err="1"/>
              <a:t>Stk</a:t>
            </a:r>
            <a:r>
              <a:rPr lang="de-AT" sz="3200" dirty="0"/>
              <a:t>.)</a:t>
            </a:r>
          </a:p>
          <a:p>
            <a:r>
              <a:rPr lang="de-AT" sz="3200" dirty="0"/>
              <a:t>3€/</a:t>
            </a:r>
            <a:r>
              <a:rPr lang="de-AT" sz="3200" dirty="0" err="1"/>
              <a:t>Stk</a:t>
            </a:r>
            <a:r>
              <a:rPr lang="de-AT" sz="3200" dirty="0"/>
              <a:t>. (bei 3000 </a:t>
            </a:r>
            <a:r>
              <a:rPr lang="de-AT" sz="3200" dirty="0" err="1"/>
              <a:t>Stk</a:t>
            </a:r>
            <a:r>
              <a:rPr lang="de-AT" sz="32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83231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C7A5335-C2E7-C36D-A858-2BCB7951F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43" y="0"/>
            <a:ext cx="11169713" cy="685800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04F5A45B-A117-9E34-970D-44F6FDC559EA}"/>
              </a:ext>
            </a:extLst>
          </p:cNvPr>
          <p:cNvSpPr/>
          <p:nvPr/>
        </p:nvSpPr>
        <p:spPr>
          <a:xfrm>
            <a:off x="652616" y="2794929"/>
            <a:ext cx="1170642" cy="4331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52CE38A-ADAC-F80A-A275-9BDA12220F65}"/>
              </a:ext>
            </a:extLst>
          </p:cNvPr>
          <p:cNvSpPr/>
          <p:nvPr/>
        </p:nvSpPr>
        <p:spPr>
          <a:xfrm>
            <a:off x="9162078" y="2794929"/>
            <a:ext cx="1170642" cy="4331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892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CB7FF6A-3815-5E20-6963-ADC82A544A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09" b="10227"/>
          <a:stretch/>
        </p:blipFill>
        <p:spPr>
          <a:xfrm>
            <a:off x="3310529" y="10763"/>
            <a:ext cx="5316636" cy="684723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DCC8862-19E8-A792-6579-5CB30BF1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301" y="1846873"/>
            <a:ext cx="775948" cy="7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9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eib sauber! | Stadt Linz">
            <a:extLst>
              <a:ext uri="{FF2B5EF4-FFF2-40B4-BE49-F238E27FC236}">
                <a16:creationId xmlns:a16="http://schemas.microsoft.com/office/drawing/2014/main" id="{24F1224B-1256-46E0-A73D-6F320AA0F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49145" cy="463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0E71CBB-AA1C-B38E-FAD6-DE441CF8C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80" b="26970"/>
          <a:stretch/>
        </p:blipFill>
        <p:spPr bwMode="auto">
          <a:xfrm>
            <a:off x="0" y="4630390"/>
            <a:ext cx="8749145" cy="222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eispiel für ein Online-Ad.">
            <a:extLst>
              <a:ext uri="{FF2B5EF4-FFF2-40B4-BE49-F238E27FC236}">
                <a16:creationId xmlns:a16="http://schemas.microsoft.com/office/drawing/2014/main" id="{BDB8C50E-E598-C81A-5832-18F65AEC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009" y="0"/>
            <a:ext cx="3861587" cy="321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achhaltiges Linz">
            <a:extLst>
              <a:ext uri="{FF2B5EF4-FFF2-40B4-BE49-F238E27FC236}">
                <a16:creationId xmlns:a16="http://schemas.microsoft.com/office/drawing/2014/main" id="{67752D47-75E8-33DA-A568-6C7626CEB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893" y="3192519"/>
            <a:ext cx="3665481" cy="366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80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E480D-30AF-CB90-2690-1D6D2261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862" y="2207513"/>
            <a:ext cx="6116084" cy="2545687"/>
          </a:xfrm>
        </p:spPr>
        <p:txBody>
          <a:bodyPr>
            <a:normAutofit/>
          </a:bodyPr>
          <a:lstStyle/>
          <a:p>
            <a:pPr algn="l"/>
            <a:r>
              <a:rPr lang="de-AT" sz="7200" dirty="0">
                <a:solidFill>
                  <a:schemeClr val="bg1"/>
                </a:solidFill>
              </a:rPr>
              <a:t>Warum ist das ein Problem?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C96363-0632-A047-3889-A33FCBA5D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956" y="4753200"/>
            <a:ext cx="7338161" cy="1655762"/>
          </a:xfrm>
        </p:spPr>
        <p:txBody>
          <a:bodyPr>
            <a:normAutofit/>
          </a:bodyPr>
          <a:lstStyle/>
          <a:p>
            <a:r>
              <a:rPr lang="de-AT" sz="3200" dirty="0">
                <a:solidFill>
                  <a:schemeClr val="bg1"/>
                </a:solidFill>
              </a:rPr>
              <a:t>Brände, Umwelt, Kinder &amp; Co.</a:t>
            </a:r>
          </a:p>
        </p:txBody>
      </p:sp>
    </p:spTree>
    <p:extLst>
      <p:ext uri="{BB962C8B-B14F-4D97-AF65-F5344CB8AC3E}">
        <p14:creationId xmlns:p14="http://schemas.microsoft.com/office/powerpoint/2010/main" val="349414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E480D-30AF-CB90-2690-1D6D2261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862" y="2124384"/>
            <a:ext cx="6116084" cy="2545687"/>
          </a:xfrm>
        </p:spPr>
        <p:txBody>
          <a:bodyPr>
            <a:normAutofit/>
          </a:bodyPr>
          <a:lstStyle/>
          <a:p>
            <a:pPr algn="l"/>
            <a:r>
              <a:rPr lang="de-AT" sz="7200" dirty="0">
                <a:solidFill>
                  <a:schemeClr val="bg1"/>
                </a:solidFill>
              </a:rPr>
              <a:t>Gefahren für </a:t>
            </a:r>
            <a:r>
              <a:rPr lang="de-AT" sz="7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Mitmenschen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C96363-0632-A047-3889-A33FCBA5D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956" y="4670071"/>
            <a:ext cx="7338161" cy="1655762"/>
          </a:xfrm>
        </p:spPr>
        <p:txBody>
          <a:bodyPr>
            <a:normAutofit/>
          </a:bodyPr>
          <a:lstStyle/>
          <a:p>
            <a:r>
              <a:rPr lang="de-AT" sz="32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Brände</a:t>
            </a:r>
            <a:r>
              <a:rPr lang="de-AT" sz="3200" dirty="0">
                <a:solidFill>
                  <a:schemeClr val="bg1"/>
                </a:solidFill>
              </a:rPr>
              <a:t>, Umwelt, Kinder &amp; Co.</a:t>
            </a:r>
          </a:p>
        </p:txBody>
      </p:sp>
    </p:spTree>
    <p:extLst>
      <p:ext uri="{BB962C8B-B14F-4D97-AF65-F5344CB8AC3E}">
        <p14:creationId xmlns:p14="http://schemas.microsoft.com/office/powerpoint/2010/main" val="85330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A0B0992-2247-0D52-818D-3DB33F8CDD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" t="15521" r="2900" b="5733"/>
          <a:stretch/>
        </p:blipFill>
        <p:spPr>
          <a:xfrm>
            <a:off x="526473" y="1129144"/>
            <a:ext cx="10273146" cy="572885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98D197C-14CD-0FAD-107B-3C0318823E62}"/>
              </a:ext>
            </a:extLst>
          </p:cNvPr>
          <p:cNvSpPr txBox="1"/>
          <p:nvPr/>
        </p:nvSpPr>
        <p:spPr>
          <a:xfrm>
            <a:off x="8373687" y="5863027"/>
            <a:ext cx="3818313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AT" sz="1400" dirty="0">
                <a:hlinkClick r:id="rId3"/>
              </a:rPr>
              <a:t>https://www.meinbezirk.at/innere-stadt/c-lokales/brandeinsatz-wegen-weggeworfener-zigarette-am-balkon_a5360026</a:t>
            </a:r>
            <a:r>
              <a:rPr lang="de-AT" sz="1400" dirty="0"/>
              <a:t>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BD32724-CFB2-F832-337C-C06B7F2D78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9354"/>
            <a:ext cx="12192000" cy="54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49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D210758-2382-16E4-EB70-B20883D91D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16" t="2181" r="28966" b="11181"/>
          <a:stretch/>
        </p:blipFill>
        <p:spPr>
          <a:xfrm>
            <a:off x="3118659" y="74814"/>
            <a:ext cx="4840778" cy="650745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34F6F60-6C71-D785-6F7A-CABE35B6EDBE}"/>
              </a:ext>
            </a:extLst>
          </p:cNvPr>
          <p:cNvSpPr txBox="1"/>
          <p:nvPr/>
        </p:nvSpPr>
        <p:spPr>
          <a:xfrm>
            <a:off x="7869382" y="5576455"/>
            <a:ext cx="427020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AT" sz="1600" dirty="0">
                <a:hlinkClick r:id="rId3"/>
              </a:rPr>
              <a:t>https://www.20min.ch/story/st-gallen-brand-auf-balkon-und-das-alles-wegen-einer-zigarette-488385163928</a:t>
            </a:r>
            <a:r>
              <a:rPr lang="de-AT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3295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CD78DB-295F-957D-92B0-EE0029BE51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781"/>
          <a:stretch/>
        </p:blipFill>
        <p:spPr>
          <a:xfrm>
            <a:off x="0" y="0"/>
            <a:ext cx="10132499" cy="676772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7200CCB-5208-79F6-0AD4-B09E8818BF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496" b="81733"/>
          <a:stretch/>
        </p:blipFill>
        <p:spPr>
          <a:xfrm>
            <a:off x="7457764" y="1386160"/>
            <a:ext cx="3631520" cy="40253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22C8CE5-6B88-8A07-DBA6-1555EF2B9A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6162"/>
          <a:stretch/>
        </p:blipFill>
        <p:spPr>
          <a:xfrm>
            <a:off x="3874168" y="-145607"/>
            <a:ext cx="8317832" cy="153176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E15553D-36B7-F793-CB85-E4FE3C77BEE6}"/>
              </a:ext>
            </a:extLst>
          </p:cNvPr>
          <p:cNvSpPr txBox="1"/>
          <p:nvPr/>
        </p:nvSpPr>
        <p:spPr>
          <a:xfrm>
            <a:off x="9893438" y="5934670"/>
            <a:ext cx="239169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AT" dirty="0">
                <a:hlinkClick r:id="rId5"/>
              </a:rPr>
              <a:t>https://www.derstandard.at/story/3000000172256/drei-tote-bei-br</a:t>
            </a:r>
            <a:r>
              <a:rPr lang="de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710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3FB6A6E-0BF2-4259-6B9C-D0A1148D2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17" y="44880"/>
            <a:ext cx="5426048" cy="460283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16231EF-3B3B-FD92-90D6-D1A1CDD4A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630" y="989112"/>
            <a:ext cx="7302350" cy="153764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BAFC0CB-ED43-5286-D49A-3B1FBE451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1343" y="2623610"/>
            <a:ext cx="7031530" cy="404821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A5BE03B-AEBB-EE5E-33D5-0A61FD90D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617" y="2893315"/>
            <a:ext cx="4454279" cy="396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7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E480D-30AF-CB90-2690-1D6D2261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862" y="2415332"/>
            <a:ext cx="6116084" cy="2545687"/>
          </a:xfrm>
        </p:spPr>
        <p:txBody>
          <a:bodyPr>
            <a:normAutofit/>
          </a:bodyPr>
          <a:lstStyle/>
          <a:p>
            <a:pPr algn="l"/>
            <a:r>
              <a:rPr lang="de-AT" sz="7200" dirty="0">
                <a:solidFill>
                  <a:schemeClr val="bg1"/>
                </a:solidFill>
              </a:rPr>
              <a:t>Gefahren für </a:t>
            </a:r>
            <a:r>
              <a:rPr lang="de-AT" sz="7200" dirty="0">
                <a:solidFill>
                  <a:srgbClr val="92D050"/>
                </a:solidFill>
              </a:rPr>
              <a:t>Natur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C96363-0632-A047-3889-A33FCBA5D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956" y="4961019"/>
            <a:ext cx="7338161" cy="1655762"/>
          </a:xfrm>
        </p:spPr>
        <p:txBody>
          <a:bodyPr>
            <a:normAutofit/>
          </a:bodyPr>
          <a:lstStyle/>
          <a:p>
            <a:r>
              <a:rPr lang="de-AT" sz="3200" dirty="0">
                <a:solidFill>
                  <a:schemeClr val="bg1"/>
                </a:solidFill>
              </a:rPr>
              <a:t>Brände, </a:t>
            </a:r>
            <a:r>
              <a:rPr lang="de-AT" sz="3200" dirty="0">
                <a:solidFill>
                  <a:srgbClr val="92D050"/>
                </a:solidFill>
              </a:rPr>
              <a:t>Umwelt</a:t>
            </a:r>
            <a:r>
              <a:rPr lang="de-AT" sz="3200" dirty="0">
                <a:solidFill>
                  <a:schemeClr val="bg1"/>
                </a:solidFill>
              </a:rPr>
              <a:t>, Kinder &amp; Co.</a:t>
            </a:r>
          </a:p>
        </p:txBody>
      </p:sp>
    </p:spTree>
    <p:extLst>
      <p:ext uri="{BB962C8B-B14F-4D97-AF65-F5344CB8AC3E}">
        <p14:creationId xmlns:p14="http://schemas.microsoft.com/office/powerpoint/2010/main" val="367249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</Words>
  <Application>Microsoft Office PowerPoint</Application>
  <PresentationFormat>Breitbild</PresentationFormat>
  <Paragraphs>33</Paragraphs>
  <Slides>25</Slides>
  <Notes>0</Notes>
  <HiddenSlides>1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Warum ist das ein Problem?</vt:lpstr>
      <vt:lpstr>Gefahren für Mitmenschen</vt:lpstr>
      <vt:lpstr>PowerPoint-Präsentation</vt:lpstr>
      <vt:lpstr>PowerPoint-Präsentation</vt:lpstr>
      <vt:lpstr>PowerPoint-Präsentation</vt:lpstr>
      <vt:lpstr>PowerPoint-Präsentation</vt:lpstr>
      <vt:lpstr>Gefahren für Natur</vt:lpstr>
      <vt:lpstr>PowerPoint-Präsentation</vt:lpstr>
      <vt:lpstr>Gefahren für Kinder</vt:lpstr>
      <vt:lpstr>PowerPoint-Präsentation</vt:lpstr>
      <vt:lpstr>PowerPoint-Präsentation</vt:lpstr>
      <vt:lpstr>Gefahren für  die Geldbörse</vt:lpstr>
      <vt:lpstr>Keine Aschenbecher!!!</vt:lpstr>
      <vt:lpstr>Stellen Sie sich vor…</vt:lpstr>
      <vt:lpstr>Die Lösung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Wenxi Yang</dc:creator>
  <cp:lastModifiedBy>Wenxi Yang</cp:lastModifiedBy>
  <cp:revision>8</cp:revision>
  <dcterms:created xsi:type="dcterms:W3CDTF">2024-03-16T12:33:19Z</dcterms:created>
  <dcterms:modified xsi:type="dcterms:W3CDTF">2024-03-17T12:11:37Z</dcterms:modified>
</cp:coreProperties>
</file>