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d19bb83fe5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d19bb83fe5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d19bb83fe5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d19bb83fe5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d19bb83fe5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d19bb83fe5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d19bb83fe5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d19bb83fe5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d19bb83fe5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d19bb83fe5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d19bb83fe5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d19bb83fe5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d19bb83fe5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d19bb83fe5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d19bb83fe5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d19bb83fe5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 title="slide_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 title="slide_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 title="slide_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6" title="slide_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7" title="slide_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1" name="Google Shape;91;p18" title="slide_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8" name="Google Shape;98;p19" title="slide_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5" name="Google Shape;105;p20" title="slide_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2" name="Google Shape;112;p21" title="slide_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