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19bb83f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19bb83f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19bb83f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19bb83f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19bb83fe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19bb83fe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19bb83fe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19bb83fe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19bb83fe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19bb83fe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19bb83fe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d19bb83fe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19bb83fe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19bb83fe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19bb83fe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19bb83fe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slide_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 title="slide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slide_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 title="slide_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 title="slide_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slide_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 title="slide_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slide_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 title="slide_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