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7" r:id="rId3"/>
    <p:sldId id="260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C5B3"/>
    <a:srgbClr val="CCAD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B24B5A-B9BD-4C0F-936D-FD894C796C78}" v="355" dt="2025-05-28T08:38:13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29:13.573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1258 2768 24575,'-1'-7'0,"-26"-155"0,-1-13 0,24 122 0,2-2 0,2 0 0,3 2 0,3-2 0,1 2 0,3-1 0,2 2 0,3-1 0,2 1 0,2 1 0,50-92 0,-19 63-144,2 3 0,5 2 0,3 2 0,3 3 0,139-120 0,-65 81-308,4 7 1,204-113-1,-136 103 24,4 11 0,5 9 0,4 9 0,381-88 0,-349 118 98,3 13 0,2 9 1,1 13-1,276 15 0,-261 21 330,-2 12 0,-1 11 0,-2 13 0,-3 10 0,-3 13 0,357 155 0,-413-137-84,-5 9 1,290 198-1,-330-184-94,-5 9 1,-6 5-1,150 167 1,-167-145-59,-7 5 0,-6 4 0,154 281 0,-198-293 250,-7 2-1,-6 3 1,-7 3 0,62 285 0,-90-280-14,-7 2 1,-18-108-1</inkml:trace>
  <inkml:trace contextRef="#ctx0" brushRef="#br0" timeOffset="1">10041 6631 14625,'-113'255'-421,"-265"462"-109,216-455 512,-11-8 0,-12-8 0,-10-7 0,-234 220-1,240-282 21,-7-8-1,-8-9 0,-7-9 0,-6-9 1,-279 136-1,244-163-118,-3-12 1,-5-10 0,-4-11 0,-342 58-1,271-85-77,-2-16 0,-2-14-1,-372-21 1,409-22 200,-393-72 0,474 46-57,1-11-1,-296-113 1,369 107-233,-226-129 0,266 122 383,3-4 0,5-3 0,2-5 0,4-5 0,4-3-1,-108-139 1,-77-149 4071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3:09.187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2869 351 25165,'21'-6'-3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3:09.189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2069 714 25246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3:09.191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1995 758 25249,'60'-35'-3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3:09.193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1833 855 25259,'30'-18'-2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3:09.195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1744 911 25268,'46'-30'-6,"-26"18"4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3:09.197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1515 1070 25314,'2'-1'0,"81"-62"-26,-67 52 23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3:09.199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1491 1088 25324,'5'-4'-2,"7"-5"-3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04.630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1653 543 32245,'145'-74'-62,"-128"66"33,1 1-1,-1 0 1,22-5-1,-30 10-557,0 1 0,-1-1 0,0 2 0,0-1 0,1 1 0,-1 0 0,0 1 0,17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04.632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1609 564 32263,'18'-9'-7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04.634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1580 579 32275,'4'-2'-1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3:09.21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10057 2638 24575,'2'0'0,"-1"-1"0,1 0 0,0 0 0,-1 0 0,1 0 0,-1 0 0,0 0 0,1-1 0,-1 1 0,0 0 0,0-1 0,1 1 0,-1-1 0,0 1 0,1-3 0,13-28 0,-14 30 0,3-13 0,0-1 0,0 0 0,-2 0 0,0 1 0,0-1 0,-2 0 0,0 0 0,0 0 0,-7-30 0,-3-7 0,-32-86 0,6 44-115,-4 0 1,-5 3-1,-2 2 0,-5 1 0,-119-150 0,76 126-118,-6 4-1,-3 5 1,-176-136-1,-54 8-585,-70 10-164,-73 24 0,269 130 465,-2 10 1,-2 9-1,-353-36 1,310 68-104,-1 10 0,-461 46 1,386 8 30,1 15 0,3 12 0,3 16 0,-255 118 139</inkml:trace>
  <inkml:trace contextRef="#ctx0" brushRef="#br0" timeOffset="1">3543 525 13415,'-25'9'-19</inkml:trace>
  <inkml:trace contextRef="#ctx0" brushRef="#br0" timeOffset="-1">3355 593 13265,'-33'16'-31</inkml:trace>
  <inkml:trace contextRef="#ctx0" brushRef="#br0" timeOffset="-3">3266 633 13180,'-4'2'-3</inkml:trace>
  <inkml:trace contextRef="#ctx0" brushRef="#br0" timeOffset="-5">3135 690 13056,'-33'15'-30,"-2"2"-5</inkml:trace>
  <inkml:trace contextRef="#ctx0" brushRef="#br0" timeOffset="-7">2959 775 12887,'-126'62'-121,"124"-61"118</inkml:trace>
  <inkml:trace contextRef="#ctx0" brushRef="#br0" timeOffset="-9">2801 855 12732,'-134'73'-133</inkml:trace>
  <inkml:trace contextRef="#ctx0" brushRef="#br0" timeOffset="-11">2630 948 12563,'-13'7'-13</inkml:trace>
  <inkml:trace contextRef="#ctx0" brushRef="#br0" timeOffset="-13">2573 980 12507,'-2'1'-1,"-183"121"-72</inkml:trace>
  <inkml:trace contextRef="#ctx0" brushRef="#br0" timeOffset="-15">2330 1139 12411,'-176'116'-68</inkml:trace>
  <inkml:trace contextRef="#ctx0" brushRef="#br0" timeOffset="-17">2086 1299 12317,'-184'121'-71,"-3"24"-69,6 8-1,7 7 1,7 8-1,8 7 1,-155 222-1,211-244 66,6 3 1,-127 282-1,165-295 40,6 1 0,8 4 0,-5 69 15</inkml:trace>
  <inkml:trace contextRef="#ctx0" brushRef="#br0" timeOffset="193849.34">453 6773 10892,'128'278'-14,"-16"-76"5,9-3 0,9-7 0,7-5 0,9-7 0,274 263 0,-226-268-14,8-8 0,6-9 1,7-11-1,420 217 1,-344-227-152,503 160 1,-438-195 68,432 66 0,-355-107 71,4-19 0,0-20 1,592-43-1,-351-48-251,-62-39 229,-60-42 1225,-87-8 4368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04.636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1363 692 32358,'32'-18'0,"138"-68"-76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04.638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1359 693 32358,'2'-1'0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04.640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961 992 32367,'167'-151'0,"-106"107"-3,2 3 0,49-21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04.642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945 1004 32367,'12'-11'0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04.644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926 1021 32367,'9'-8'0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04.646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880 1074 32367,'13'-17'0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4:10.068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 35 9440,'4'2'376,"5"0"-157,0 0 0,1-1-1,0 0 1,0 0 0,-1-1 0,14-1 0,63-11-91,-83 12-118,59-12 61,39-5 631,-89 16-525,1 1-1,-1 0 1,2 1-1,-2 0 0,0 1 1,16 4-1,235 56 3211,-182-41-2469,2-3 0,153 14 0,-168-26-418,-2 3-1,87 22 1,-128-26-250,40 3 1,-48-7-167,-1 1 0,0 0 1,1 1-1,-1 1 0,-1 1 0,18 6 1,-1 7 107,38 25 0,-50-30-115,1 0 0,0 0 0,0-2 0,2-1 0,30 11 0,268 43 900,-65-17-414,-173-28-438,165 44 251,-213-51-314,1 1 0,-3 3 0,1 0 0,57 38 0,184 150 303,-227-166-275,-3 2-1,65 72 0,44 40 177,9-9 91,30 25 91,-169-147-340,-1 2 0,0 1 1,-2 1-1,-2 1 0,33 53 0,59 142-3838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6:44.501"/>
    </inkml:context>
    <inkml:brush xml:id="br0">
      <inkml:brushProperty name="width" value="0.1" units="cm"/>
      <inkml:brushProperty name="height" value="0.2" units="cm"/>
      <inkml:brushProperty name="color" value="#FFD1E8"/>
      <inkml:brushProperty name="tip" value="rectangle"/>
      <inkml:brushProperty name="rasterOp" value="maskPen"/>
    </inkml:brush>
  </inkml:definitions>
  <inkml:trace contextRef="#ctx0" brushRef="#br0">1384 502 5416,'0'0'233,"2"0"63,3-1-79,0 0 1,1 0-1,-1 0 0,0 0 1,-1-1-1,1 0 0,0 0 1,-1 0-1,0-1 0,1 1 1,-1-1-1,0 0 0,0-1 1,-1 1-1,1 0 0,-1-1 0,6-6 1,7-11 284,-2-1 0,14-24 1,-25 42-378,5-10 137,0-1 0,-2 0 1,0 0-1,-1 0 0,0-1 0,-1 1 0,-1-1 1,-1-1-1,2-18 0,-4 28-173,0 0 1,0 1-1,-1-1 0,0 0 1,0 1-1,0-1 1,-1 0-1,0 0 0,0 1 1,0 0-1,-1-1 0,0 1 1,-1 1-1,1-1 0,-1 0 1,0 1-1,0 0 0,-1 0 1,0 0-1,0 1 0,0-1 1,-1 1-1,1 0 0,-9-5 1,-1 2 37,0 1 1,-2 0-1,1 1 1,0 1-1,-1 0 1,0 1 0,0 1-1,1 1 1,-30 1-1,17 1 49,-1 2-1,1 2 1,0 0 0,-51 17-1,50-9-67,0-1 1,1 3-1,1 0 0,-45 32 0,-96 92 283,119-97-299,-8 13 28,4 2 1,-52 68-1,58-67-60,-7 10 15,1 3 0,4 2 0,-72 140 0,87-137-22,-46 142 0,70-181-38,2-1 0,2 1 0,2 0 0,1 0 0,2 1 0,3 52 0,1-74-8,0 0 0,1-1 1,0 1-1,2 0 0,0 0 0,0-1 1,2-1-1,1 1 0,-1-1 0,17 24 0,-18-30 0,1 0-1,0 0 0,1-1 0,0 0 0,0 0 0,1-1 0,-1 0 0,1 1 0,0-2 1,0 0-1,1-1 0,1 0 0,-2 0 0,1-1 0,0 0 0,1-1 0,15 1 0,-10-2 1,1-1-1,-1 0 1,2-2 0,-2 0-1,0-1 1,1 0-1,21-8 1,109-52 48,-120 51-44,16-10 11,-1-2 0,40-29 0,71-64 30,-73 54-19,256-240 152,-270 239-138,142-161 138,-71 73-49,4-11-4,-117 132-83,-3-2-1,0 0 1,22-50 0,-35 61-10,-6 14-12,-3 10 25,-184 452-21,46-125-3,29 11-15,75-194 4,-23 90 29,70-315 134,17-19-50,2 0 0,6 2 0,52-98 0,168-261 371,108-88 18,-225 372-335,-120 150-153,0 0 0,1 2 1,2 0-1,0 2 0,41-24 0,-52 34-20,1 1 0,0 1 0,2 0 0,-2 1 0,1-1 0,0 2 1,0 0-1,1 2 0,-1-1 0,0 2 0,20 1 0,-26 0-11,-1 0 0,1 0-1,-1 1 1,0 0-1,0 1 1,0 0 0,0 0-1,1 0 1,-1 1 0,-1 0-1,0 0 1,0 0 0,0 1-1,0 0 1,-1 0-1,1 0 1,-1 1 0,-1 0-1,1 0 1,0 0 0,-1 1-1,5 13 1,5 17-3055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6:48.056"/>
    </inkml:context>
    <inkml:brush xml:id="br0">
      <inkml:brushProperty name="width" value="0.1" units="cm"/>
      <inkml:brushProperty name="height" value="0.2" units="cm"/>
      <inkml:brushProperty name="color" value="#FFD1E8"/>
      <inkml:brushProperty name="tip" value="rectangle"/>
      <inkml:brushProperty name="rasterOp" value="maskPen"/>
    </inkml:brush>
  </inkml:definitions>
  <inkml:trace contextRef="#ctx0" brushRef="#br0">83 2290 11552,'0'0'513,"5"-2"58,15-4-4,-1-2 0,0-1 0,-1-1 0,29-17 0,70-59 337,-36 23-592,-68 54-278,35-24 142,-2-2 0,60-60 0,124-114 438,-193 176-430,-2-1 0,43-54 0,50-86 407,-107 144-486,5-6 61,-1 0 0,-3-3-1,-1 0 1,-1-1 0,-3 0-1,-1-1 1,-3-2-1,12-51 1,-23 83-117,-1 1 1,0-1-1,0 1 1,-1-2-1,-1 2 0,0-1 1,0 1-1,-1-1 1,0 1-1,-7-15 0,7 20-31,0 1 0,0-2 0,-1 1-1,0 1 1,0 0 0,0 0-1,0 0 1,0 0 0,-1 0-1,0 1 1,0-1 0,0 1 0,0 0-1,-1 0 1,1 1 0,-1-1-1,0 1 1,0 0 0,0 0 0,0 1-1,0 0 1,-10-2 0,5 2 1,-1 0 1,0 1 0,0 1-1,1 0 1,0 0 0,-1 1 0,1 0-1,0 0 1,-1 1 0,-15 8-1,-7 5 42,-54 36-1,69-41-43,-34 23 23,2 4 0,0 2 0,-75 79 0,-108 161 44,154-170-64,6 3 0,4 3 0,-81 192 0,133-266-13,2 1 0,-15 62-1,25-81 0,1 0 0,1 1 0,2 0-1,0-1 1,5 50 0,-3-65-3,1 0-1,0-1 1,0 1 0,1 0-1,0-1 1,0 0-1,1 0 1,0 0 0,1 0-1,8 11 1,-10-15-1,1-1-1,-1 1 1,1-1 0,0 0 0,0 0 0,0 0-1,0 0 1,0-1 0,1 0 0,-1 0 0,1 0-1,-1 0 1,2-1 0,-1 0 0,0 0 0,0 0-1,-1 0 1,1-1 0,0 0 0,6 0 0,1-2 1,0 0 1,0 0 0,0-1 0,-1 0 0,0-1 0,0-1-1,0 0 1,18-10 0,7-10 17,35-26-1,-65 47-17,86-76 85,127-139-1,-212 212-84,331-389 193,-239 276-126,3-9 161,101-165 0,-157 224-122,25-47 142,-63 95-149,-8 22-99,0 0-1,0 0 1,0 0-1,0 0 1,0-1-1,0 1 1,0 0-1,-1 0 1,1 0-1,0 0 1,0-1-1,0 1 1,0 0-1,0 0 1,-1 0-1,1 0 1,0 0-1,0 0 1,0 0-1,-1-1 1,1 1-1,0 0 1,0 0-1,0 0 1,0 0-1,-1 0 1,1 0-1,0 0 1,0 0-1,-1 0 1,1 0-1,0 0 1,0 0-1,0 0 1,0 0-1,-1 0 1,1 1-1,0-1 1,0 0-1,0 0 1,-1 0-1,1 0 1,0 0-1,0 0 1,0 0-1,0 1 1,-1-1-1,-4 3 17,0 1 0,0-1 1,-1 1-1,1 0 0,-4 5 0,-7 10 4,1-1 0,1 1-1,-23 39 1,-27 72 32,30-57-36,-54 98 4,-98 223 4,170-356-26,-50 158 7,60-174-7,1 0-1,1 0 1,2 0 0,0 2 0,1-2-1,4 44 1,-3-63-1,1 0 0,-1 1-1,1-1 1,0 0 0,0 0-1,0 1 1,0-1 0,0 0-1,1 0 1,0 0 0,-1 0-1,1-1 1,0 1 0,0 0-1,1-1 1,0 1 0,0-1-1,2 2 1,-2-2-1,1 0 1,-1-1-1,0 0 1,1 0-1,-1 0 1,1 0-1,-1 0 1,1-1 0,-1 0-1,1 1 1,-1-1-1,1-1 1,0 1-1,-1 0 1,1-1-1,6-1 1,8-4-3,0 0 0,0-1 0,1 0 0,-2-2 1,0 0-1,17-13 0,93-76-13,-67 48 10,0 0 1,-1 0 0,81-95 1,-83 79 3,214-275 2,-173 193 39,92-183 0,-174 295-12,1 1 0,10-43 0,-23 68-14,-2 0 1,1-1-1,-1 0 1,-1 1-1,0-2 1,0 1-1,-1 0 0,-1 0 1,0 0-1,0 1 1,-1-1-1,-4-13 1,5 19-7,-1 2 0,1 0-1,-1 0 1,0-1 0,1 1 0,-2 0 0,1 0 0,0 1 0,0-1 0,-1 0 0,1 1 0,-1 0 0,0-1 0,0 1 0,0 0 0,-5-2 0,2 2 1,1 0 0,0 1 0,0-1 0,0 1 0,0 1 0,0-1 0,0 1 0,0 0 1,-1 0-1,-7 1 0,-3 2 5,0 1 1,1 0-1,1 1 1,-2 1 0,2 0-1,-25 15 1,-67 44 8,-168 137 1,213-149-17,3 1 1,3 4 0,-87 116-1,23 6-10,94-139 0,3 2 1,-27 69 0,43-94-4,1 1 0,0 1 1,1-1-1,2 1 0,-1-1 1,2 0-1,1 2 0,0-2 1,5 31-1,-3-40 0,0-2 1,0 0-1,1 0 1,0 0-1,1 0 1,-1-1-1,1 1 1,1-1-1,-1 0 1,10 10-1,-9-11 1,1-1-1,-1-1 0,1 1 1,-1-1-1,1 0 0,0-1 1,1 1-1,-1-1 0,2-1 0,-2 1 1,1-1-1,0 0 0,0-1 1,8 2-1,2-2-8,2 0 0,-1-1 1,0-1-1,1-1 0,-2 0 0,1-1 0,34-11 1,-25 5-2,1-2 0,-2-1 0,-1-1 1,32-19-1,116-96-22,-121 86 33,9-8 3,-2-3 1,97-115-1,-91 93 1,-29 37 0,-2-1 0,53-83 0,-69 93 0,-2-2 0,1-1 0,-4 0 0,0 0 0,12-52 0,-25 83 0,0 0 0,1 0 0,-1 0 0,0 0 0,0 0 0,0 0 0,0 0 0,0 0 0,0 0 0,0 0 0,0 0 0,0 0 0,0 0 0,0-1 0,-1 1 0,1 0 0,-1-1 0,1 2 0,-1 0 0,1 0 0,-1 0 0,1-1 0,-1 1 0,1 0 0,0 0 0,-1 0 0,1 1 0,-1-1 0,1 0 0,-1 0 0,1 0 0,0 0 0,-1 0 0,1 0 0,-1 1 0,1-1 0,0 0 0,-1 0 0,1 0 0,0 1 0,-1-1 0,1 0 0,0 1 0,-1 0 0,-27 30 0,27-29 0,-111 158 0,68-94 0,-64 111-25,-113 248 0,200-383 8,-23 76 1,40-105 13,-1-1 1,2 1-1,1 0 0,0 0 1,1 0-1,0 1 1,1 0-1,1-1 0,0 0 1,5 23-1,-5-32 2,0 0 0,1-1 0,0 1 0,-1 0 0,1-1 0,0 1 0,0-1 0,0 0 0,0 0-1,1 0 1,-1 0 0,1 0 0,0-1 0,0 1 0,0-1 0,0 0 0,0 0 0,0 0 0,0 0 0,4 1 0,-2-1 0,0-1 0,0 0-1,1 0 1,-1-1 0,0 1 0,0-1 0,0 0 0,0 0 0,0-1 0,0 0 0,0 1 0,0-2 0,0 1 0,8-4 0,11-6-1,-2 0 0,-1-2 1,1-2-1,-2 1 1,24-22-1,-17 14 2,21-19 0,-3 0 0,0-4 0,37-50 0,32-40 0,112-150 0,141-263 13,-259 369 22,97-220 0,-188 363-14,-3 1 0,-1-3 0,-2 2-1,-2-1 1,8-67 0,-18 67 44,1 37-64,0 0 0,0-1 0,0 1 1,0 0-1,0 0 0,0 0 0,0 0 0,0-1 1,0 1-1,0 0 0,0 0 0,0 0 0,0 0 1,0 0-1,0-1 0,0 1 0,-1 0 0,1 0 0,0 0 1,0 0-1,0 0 0,0 0 0,0-1 0,0 1 1,-1 0-1,1 0 0,0 0 0,0 0 0,0 0 0,0 0 1,-1 0-1,1 0 0,0 0 0,0 0 0,0 0 1,0 0-1,-1 0 0,1 0 0,0 0 0,0 0 1,0 0-1,0 0 0,-1 0 0,1 0 0,0 0 0,0 0 1,0 0-1,-11 16 29,-85 166 52,47-94-69,-54 144-1,-18 104 9,118-327-21,-66 191 0,-129 405 0,162-488 0,-99 223 0,96-257 0,-6-1 0,-67 94 0,101-164 1,11-12-1,0 0 0,0 0 0,0 0 0,0 0 0,0 0 0,0 0 0,0 0 0,0 0 0,0 0 0,-1 0 0,1 0 0,0 0 0,0 0 0,0 0 0,0 0 0,0 0 0,0 0 0,0 0 0,0 0 0,0 0 0,0 0 0,0 0 0,0 0 0,-1 0 0,1 0 0,0 0 0,0 0 0,0 0 0,0 0 0,0 0 0,0 0 0,0 0 0,0 0 0,0-1 0,0 1 1,0 0-1,0 0 0,0 0 0,0 0 0,0 0 0,0 0 0,0 0 0,0 0 0,0 0 0,0 0 0,0 0 0,0 0 0,0-1 0,0 1 0,0 0 0,0 0 0,0 0 0,0 0 0,0 0 0,0 0 0,0 0 0,0 0 0,0 0 0,0 0 0,0 0 0,0-1 0,0 1 0,0 0 0,0 0 0,0 0 0,0 0 0,0 0 0,0 0 0,0 0 0,2-3 1,-1-1 0,0 1 0,1 0 0,0 0 0,0-1-1,4-4 1,326-348 79,-86 131 26,-206 187-67,2 0 1,71-46-1,174-105 139,-281 185-174,8-5 11,1-1 0,-1 1 0,0 1 0,1 1 0,1 0 0,22-6 0,-36 12-13,-1 1-1,0 0 1,0-1-1,0 1 1,0 0 0,0 0-1,1 0 1,-1 0-1,0 0 1,0 0 0,0 0-1,1 0 1,-1 0 0,0 1-1,0-1 1,0 0-1,0 1 1,0-1 0,0 1-1,0-1 1,0 1-1,0 0 1,0-1 0,1 2-1,-1-1 1,0 1-1,-1-1 0,1 1 1,-1-1-1,1 1 0,-1-1 1,1 1-1,-1-1 1,0 1-1,0-1 0,0 1 1,0-1-1,0 1 0,0-1 1,0 1-1,-1 1 0,-2 8 5,0 1 0,-1-1 0,-9 20-1,11-26-2,-84 146 56,20-37-36,-4 9 6,-14 29-2,69-124-24,2 1 1,2 1-1,-10 41 0,18-58-2,1 1 1,0 0-1,-1 20 1,3-31-1,1 0-1,-1 1 1,0-1-1,1 0 1,0 0-1,-1 0 1,1 0-1,1 0 1,1 5-1,-3-7 1,1 1-1,0-1 1,0 0-1,0 0 0,0 0 1,0 0-1,0 0 1,0 0-1,0 0 0,0-1 1,1 1-1,-1 0 0,0 0 1,0-1-1,1 1 1,-1-1-1,0 1 0,1-1 1,-1 0-1,1 0 0,1 1 1,6-1 0,0-1 0,1 0 0,-2 0 0,1-1 0,0 0 1,-1 0-1,0-1 0,0 0 0,1-1 0,-2 0 0,2 0 0,13-11 0,6-5-1,48-48-1,-59 53 3,38-35 2,15-14 5,-3-3 1,76-97-1,44-64 91,-178 218-91,67-92 90,-35 43-2,-47 68 5,-41 70-55,-1-15-38,17-26-2,-37 61 1,48-62-8,2-1 0,0 1 0,-13 46 0,27-68 0,0 1 0,0-1 0,2 1 0,-1-1 0,2 1 0,0-1 0,1 2 0,1-1 0,0-1 0,1 1 0,6 21 0,-7-32 0,1 0 0,0-1 0,1 1 0,-1 0 0,1-1 0,-1 1 0,2-1 0,-1 0 0,0 0 0,7 6 0,-8-8 0,0 0 0,1-1 0,-1 1 0,0-1 0,0 0 0,1 0 0,-1 0 0,0 0 0,1 0 0,-1 0 0,1 0 0,-1-1 0,1 1 0,-1-1 0,1 0 0,-1 0 0,1 0 0,-1 0 0,1 0 0,-1-1 0,1 1 0,-1-1 0,5-1 0,3-3 0,1 0 0,-2 0 0,0-1 0,0 0 0,0-1 0,-1 0 0,0 0 0,14-18 0,1-4 1,25-40 0,23-51 20,-50 79-9,3 0 0,2 2-1,0 1 1,39-40 0,-40 53-3,9-8 18,-1-1 0,-2-3 1,40-59-1,-67 88-15,2-5 11,-5 12-14,-1 8-5,-56 362-9,33-226-7,9-72-1,7-35 0,-4 35-1,12-52 129,-1-3-504,-2-7-2654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6:49.410"/>
    </inkml:context>
    <inkml:brush xml:id="br0">
      <inkml:brushProperty name="width" value="0.1" units="cm"/>
      <inkml:brushProperty name="height" value="0.2" units="cm"/>
      <inkml:brushProperty name="color" value="#FFD1E8"/>
      <inkml:brushProperty name="tip" value="rectangle"/>
      <inkml:brushProperty name="rasterOp" value="maskPen"/>
    </inkml:brush>
  </inkml:definitions>
  <inkml:trace contextRef="#ctx0" brushRef="#br0">51 0 8136,'0'0'2400,"-3"2"-1823,-1 1-486,0 1 0,1-1 0,-2 1 0,2 0 1,-1-1-1,1 2 0,0-1 0,1 0 0,-1 1 0,1-1 0,0 2 0,0-1 0,0-1 1,1 1-1,-1 0 0,1 0 0,0 9 0,1-12-65,1 0 0,-1 0 0,1-1 0,0 1 0,0 0 0,0-1 0,0 1 1,0-1-1,0 1 0,0-1 0,1 1 0,-1-1 0,0 0 0,1 0 0,-1 1 0,1-1 0,0 0 0,-1 0 0,1-1 0,0 1 0,-1 0 1,1 0-1,0-1 0,0 1 0,1-1 0,-1 0 0,-1 0 0,3 1 0,5 0 62,-1 0-1,1-1 0,-1 0 1,16-1-1,-15-1 44,-1 0-1,1 0 0,-1-1 1,0 0-1,0 0 0,-1-1 1,12-6-1,-16 8-49,0 1 1,0-1-1,0 0 0,-1-1 1,1 1-1,0 0 0,-1-1 1,0 1-1,1-1 0,-1 0 1,0 0-1,-1 0 0,1 0 1,0 0-1,-1 0 0,0 0 1,0-1-1,0 0 0,0 1 1,1-6-1,-2 8-62,0 0 0,0 0 0,-1 0 1,1 1-1,0-1 0,0 0 0,-1 0 1,1 1-1,0-1 0,-1 0 0,1 0 0,0 1 1,-1-1-1,1 0 0,-1 1 0,1-1 0,-1 1 1,0-1-1,1 1 0,-1-1 0,0 1 1,1-1-1,-1 1 0,0-1 0,1 1 0,-1 0 1,0 0-1,0-1 0,1 1 0,-1 0 1,0 0-1,0 0 0,0 0 0,1 0 0,-1 0 1,0 0-1,0 0 0,0 0 0,1 0 0,-1 0 1,-1 1-1,-35 8 292,26-5-229,1 1 0,0 0 0,0 1 0,0 1 0,0-1 0,1 1 0,-11 10 0,14-11-30,0 1 0,0-1 0,0 1 0,1 0 0,-1 0 0,2 1 0,0-1 0,0 2 0,0-1 0,-2 9 0,5-16-35,1 1 0,0-1 0,-1 1-1,1-1 1,0 1 0,0 0 0,0-1-1,0 1 1,0-1 0,1 1 0,-1-1-1,0 1 1,1-1 0,-1 1 0,1-1-1,-1 1 1,1-1 0,0 0 0,0 1-1,-1-1 1,1 0 0,0 0-1,0 1 1,0-1 0,0 0 0,1 0-1,-1 0 1,0 0 0,0 0 0,1-1-1,-1 1 1,0 0 0,1-1 0,-1 1-1,1 0 1,0-1 0,0 0 0,-1 1-1,3-1 1,4 2-521,1-1-1,-1 0 1,1 0 0,15-2-1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1:18.0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1094 404 6728,'2'-1'3033,"3"-1"-2672,-1 1 1,0-1-1,0 0 0,0 0 1,0-1-1,0 1 0,1-1 1,-2 1-1,0-1 0,1 0 1,3-5-1,26-29 160,-26 30-308,1 0 0,-2 0 0,0 0 0,-1-1 0,1 1 0,-1-1 0,-1-1 0,5-8 0,-5 5 43,0 0-1,-1-1 0,0 0 0,0 1 1,-2-1-1,1 0 0,-2-22 0,0 30-197,-1 0-1,0 0 1,0 0 0,0 0-1,0 0 1,-1 1 0,0-1-1,0 0 1,0 1 0,0 0-1,-1-1 1,0 1 0,0 0-1,0 0 1,0 0 0,-1 1-1,1-1 1,-1 1 0,0 0-1,0-1 1,0 1 0,-8-3-1,1 1 4,1 1 0,-1 1 0,0 0 0,-1 0-1,0 1 1,1 0 0,-1 1 0,1 0 0,-1 1 0,1 0-1,-2 1 1,-13 3 0,-16 4 73,3 2 0,-46 18 1,52-15-84,2 0 1,-1 2-1,1 1 0,1 1 1,1 3-1,-42 34 1,54-40-34,-160 139 127,139-117-111,3 3 0,-46 61 0,37-40-1,5 2 0,1 2-1,-41 98 1,67-129-18,0 0-1,2 2 0,-8 58 1,15-69-6,2 0 0,0 1-1,2-1 1,0 0 0,2 1 0,6 27 0,-6-39-5,1 1 1,0-1-1,1 1 1,2-1-1,-1-1 1,1 1-1,0-1 1,9 11-1,-11-17-1,1 1 1,0 0-1,-1-1 0,3-1 0,-2 0 0,1 0 0,0 0 0,0 0 0,0-1 1,0-1-1,1 1 0,0-1 0,-1 0 0,2-1 0,8 2 0,1-2 2,-1-1 0,2-1 0,-2 0 0,1-2 0,0 0 0,0 0-1,-1-2 1,0 0 0,21-8 0,22-11 14,65-35 1,-114 53-18,65-37 41,-2-2 0,-1-3-1,-3-4 1,91-86 0,-58 43 118,112-129 0,11-33 208,-211 239-314,1 0 1,-2-1-1,14-26 0,-24 33 44,-11 12 10,-14 15-9,-10 17-57,2-1-1,1 2 0,1 1 1,3 1-1,1 2 0,1 0 1,-22 57-1,-45 109 49,-55 122 11,143-323-101,-67 151 72,120-240 59,85-164-53,-76 136-52,-19 37 3,5 1 0,3 3-1,79-90 1,-46 70 26,4 4 0,104-83 0,-144 136-21,0 3 0,72-37-1,-83 52-12,1 2 0,1 0 0,0 3-1,50-10 1,-75 20-14,1 1 1,0 0-1,18 0 0,-27 2-6,-1 0-1,0 1 0,0-1 0,0 1 1,1 0-1,-1 0 0,0 0 0,0 1 1,0-1-1,0 1 0,-1 0 0,1 0 1,1 0-1,4 5 0,8 17-3126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6:54.173"/>
    </inkml:context>
    <inkml:brush xml:id="br0">
      <inkml:brushProperty name="width" value="0.1" units="cm"/>
      <inkml:brushProperty name="height" value="0.2" units="cm"/>
      <inkml:brushProperty name="color" value="#FFD1E8"/>
      <inkml:brushProperty name="tip" value="rectangle"/>
      <inkml:brushProperty name="rasterOp" value="maskPen"/>
    </inkml:brush>
  </inkml:definitions>
  <inkml:trace contextRef="#ctx0" brushRef="#br0">14 2231 8640,'-2'2'440,"1"-2"-365,0 0 0,0 1 1,1-1-1,-1 1 1,0-1-1,1 1 0,-1-1 1,1 1-1,-1-1 0,1 1 1,-1 0-1,1-1 1,-1 1-1,1 0 0,-1-1 1,1 1-1,0 0 1,-1 0-1,1 0 0,0 0 19,0 0 0,1-1 0,-1 1 0,0-1 0,1 1 0,-1 0 0,1-1 0,-1 1 0,1-1 0,-1 1 0,1-1 0,-1 1 0,1-1 0,-1 1 0,1-1 0,0 0 0,-1 1 0,1-1 0,0 0 0,-1 0 0,1 1 0,0-1 0,-1 0 0,1 0 0,0 0 0,-1 0 0,1 0 0,1 0 0,17 3 154,-1-1 0,-1-1-1,1-1 1,1-1 0,-1 0 0,0-1 0,-1-1 0,2-1-1,-2 0 1,0-2 0,26-10 0,1-4 71,-1-2-1,0-3 1,41-31 0,-58 38-129,0-3 0,-2 0-1,0-1 1,-1-2 0,-1-1-1,21-29 1,-35 43-106,0-2 0,-1 1-1,-1-1 1,1 0 0,-2 0 0,0 0-1,-1 0 1,0-2 0,-1 1 0,1 0-1,-2 0 1,-1 0 0,0 0 0,-1 0 0,0-1-1,-4-17 1,3 26-48,0 1 0,-1-1 0,0 1 0,0 0 0,0-1 0,0 1 0,-1 0 0,1 0 0,-1-1 0,0 2 0,-1-1 0,1 1 0,-1 0 0,0-1 0,0 2 0,-7-6 0,7 7-10,0-1 1,-1 1 0,1 0 0,-2 1 0,2-1 0,-1 1-1,0 0 1,0 0 0,0 1 0,0-1 0,1 1-1,-1 0 1,0 0 0,0 1 0,0-1 0,0 1 0,1 0-1,-2 1 1,-4 1 0,-11 5 17,1 1-1,-1 1 1,2 0-1,0 3 1,1-1 0,-1 1-1,2 1 1,0 1 0,1 0-1,0 1 1,1 1-1,-19 29 1,9-9-9,3 0 1,2 1-1,0 2 0,3 0 0,-18 63 1,25-71-7,2-1 1,2 1 0,2 1-1,1-1 1,1 0 0,4 58 0,0-71-16,0-2 1,1 0 0,1 0 0,1 0 0,0-1 0,2 2 0,0-2-1,0-1 1,2 1 0,-1-1 0,2 0 0,0 0 0,1-2-1,15 15 1,-18-21-5,0-1 0,0 0 0,0 0 0,1-1 0,1 0 1,-1 0-1,1-1 0,-1 0 0,1-1 0,0-1 0,0 1 0,1-2 0,-1 1 0,10-1 0,2 0 21,1-1-1,-2-1 1,1-1 0,0-1-1,33-9 1,-31 3 1,-1 1 1,-1-2-1,1 0 0,-1-1 1,-1-1-1,1-2 0,-2 0 0,33-30 1,3-10 132,68-89 1,-68 75-41,63-80 106,-29 32-65,52-71 132,-71 89-148,-46 68-84,2 0 0,1 0 1,0 3-1,2 1 0,2 1 1,43-27-1,-66 47-60,-1 0 1,1 1 0,1 0-1,0 0 1,-1 1-1,0 0 1,1 1 0,0 0-1,-1 1 1,2 0-1,-1 0 1,11 1 0,-16 0-5,-1 1 0,1-1 1,-1 1-1,1 0 0,-1 0 1,1 1-1,0-1 0,-1 1 1,0 0-1,0 0 0,0 0 1,0 1-1,0 0 0,0-1 1,-1 1-1,1 1 0,-1-1 1,0 0-1,0 1 0,0-1 1,-1 1-1,1 0 0,-1 0 1,0 0-1,0 0 0,0 1 1,-1-1-1,2 5 0,-1-6-2,-2-1 0,1 1 0,0-1 0,-1 0 0,0 1 0,0-1 0,0 0 0,0 1 0,0-1 0,0 0 0,0 1 0,-1-1 0,1 0 0,-1 1 0,-1-1 0,1 0 0,0 0 0,0 0 0,0 0 0,0 0 0,0 0 0,-1 0 0,1 0 0,-1 0 0,1 0 0,-1-1 0,0 1 0,1-1 0,-1 1 0,-4 1 0,2-1 0,0 0 0,-1 0 0,1-1 0,-1 1 0,1-1 1,-1 0-1,0 0 0,1-1 0,-2 0 0,1 1 0,1-2 0,-1 1 0,0 0 0,-6-2 1,-61-18 15,52 14-2,0 0-1,0 1 1,-1 1 0,0 1 0,1 0 0,-35 2 0,36 3-3,1 1 0,-1 1 0,0 1 0,1 0 0,0 2 0,-1 0 0,2 1 0,0 0 0,1 2 0,-1 1 0,-15 12 0,-19 18 27,-85 92-1,108-103-23,3-3-4,2 2 1,1 0-1,2 1 0,0 1 0,2 1 0,2 0 0,-23 61 1,33-77-9,1 2 1,0-1-1,1 0 1,1 1 0,1-1-1,-1 29 1,4-37-2,-1 0 0,2 0 0,-1 0-1,1 0 1,1 0 0,0 1 0,0-1 0,0-1 0,1 1 0,1-1 0,-1 0-1,1-1 1,13 15 0,-12-16-1,0-1 0,0 1 0,0-1 0,1-1-1,-1 0 1,1 0 0,0 0 0,1-1 0,0 0 0,-1 0 0,1-1-1,0 0 1,-1 0 0,1-1 0,13 1 0,6-1-1,0-1 0,1-1 0,30-5 0,-1-6-5,-1-2 0,99-39 0,-115 38 1,137-64-6,-87 37 3,-51 23 5,1 0 0,-1-2 0,-2-1 0,54-44 1,95-106-8,-158 149 10,-3 0 0,44-53 0,-62 67 0,0 0 0,-1-2 0,0 2 0,-1-1 0,1-1 0,-2 1 0,0 0 0,0-1 0,-1 0 0,-1 0 0,0-1 0,2-21 0,-4 33 1,0 0-1,0-1 0,0 1 1,0 0-1,0-1 0,0 1 0,0 0 1,0 0-1,0-1 0,0 1 1,0 0-1,0 0 0,0-1 1,0 1-1,0 0 0,0 0 1,0-1-1,0 1 0,0 0 1,-1 0-1,1-1 0,0 1 1,0 0-1,0 0 0,0-1 1,-1 1-1,1 0 0,0 0 1,0 0-1,0 0 0,-1-1 0,1 1 1,0 0-1,0 0 0,-1 0 1,1 0-1,0 0 0,0 0 1,-1 0-1,1 0 0,0-1 1,0 1-1,-1 0 0,1 0 1,0 0-1,0 0 0,-1 0 1,1 0-1,0 1 0,-1-1 1,1 0-1,0 0 0,-16 9 14,13-7-14,-16 13 10,2 1-1,-1 2 1,-29 37 0,-8 9 7,47-56-15,-33 34 10,2 3 0,-61 85 1,-1 43-3,98-167-10,1-1 0,-1 1 0,1 2 0,0-2 0,1 0 0,0 0 0,0 1 0,0-1 0,0 1 0,1-1 0,0 0 0,1 1 0,-1-1 0,1 1 0,3 10 0,-3-14 0,0 1 0,1-1 0,-1 0 0,1 0 0,-1 0 0,1 0 0,0-1 0,0 1 0,0-1 0,0 1 0,0-1 0,1 0 0,-1 1 0,1-1 0,0-1 0,0 1 0,-1 0 0,1-1 0,0 1 0,0-1 0,0 0 0,2 0 0,-2 0 0,0 0 0,0-1 0,0 1 0,1-1 0,-1 0 0,0 0 0,1 0 0,2-1 0,5 0 0,-1-2 0,0 1 0,1-1 0,-2-1 0,1 0 0,-1 0 0,10-7 0,3 1 0,24-15 0,-1-1 0,0-1 0,-3-4 0,0 0 0,-3-2 0,58-61 0,-20 13 0,-27 30 0,42-57 0,-78 89 0,-1-1 0,0-2 0,-2 1 0,-1-1 0,-1 0 0,-1 0 0,-1-2 0,9-43 0,-15 63 0,-1 0 1,1 1-1,-1-1 0,0 1 0,0-1 0,0 1 0,-1-1 1,1 1-1,-1-1 0,0 1 0,0 0 0,-3-6 1,2 7-1,1 0 0,0-1 0,-1 1 1,0 1-1,1-1 0,-1 0 0,0 0 0,0 1 1,0-1-1,0 1 0,0-1 0,0 1 1,0 0-1,-1 0 0,1 0 0,0 0 1,-6-1-1,-3 0 1,-1 0 0,-1 1 0,2 1 0,-1 0 0,0 0 0,0 1 0,1 0 0,-2 1 0,-21 7 0,13-2 0,0 0 1,1 2-1,0 0 1,-28 18-1,35-18-1,1 2 0,-2 0-1,3-1 1,0 2 0,-17 21-1,-42 72-2,46-67 2,-4 5-2,7-11-6,0 1-1,-20 47 1,22-39-17,4 2 0,2-1 0,-9 45 0,21-80 18,0 0 0,0-1 1,1 1-1,0 1 0,0-1 0,1-1 1,0 1-1,0 0 0,0-1 1,1 1-1,0-1 0,1 1 0,-1-1 1,1 0-1,0 0 0,1 0 0,-1 0 1,1 0-1,0 0 0,1-1 0,-1 0 1,10 7-1,-6-6-4,0 0 1,0-1-1,0-1 0,1 1 1,-1-1-1,1 0 1,0-1-1,1 0 0,-1-1 1,1 1-1,-1-2 0,1 1 1,-1-2-1,1 1 1,12-2-1,1-1-11,0-2 1,1 0-1,-1-2 0,-1-1 1,1 0-1,37-19 0,-12 0-21,81-56-1,-84 48 22,-2-1 0,55-58 0,60-94-19,-146 170 40,1-1 0,-2 1-1,-2-1 1,1-1 0,-2 0 0,-1-1-1,0 1 1,-1-1 0,0 0-1,-2 0 1,-1-1 0,-1 0 0,0-26-1,-2 46 3,-1-3 4,-6 7 2,-5 6-5,3 0 1,-1 1-1,1 1 1,1-1 0,0 1-1,-14 25 1,9-15 0,-7 11 1,-2 0-1,-3-2 1,-27 27 0,18-21 1,2 0 1,1 3 0,2 0 0,-36 64 0,57-87-5,-5 6 2,3 0 0,0 0 0,-13 45 1,22-61-3,0 0 0,0-1 0,0 1 1,0 0-1,1 0 0,0 0 0,1 0 1,-1-1-1,1 1 0,0 1 1,0-1-1,1-1 0,0 1 0,0-1 1,0 1-1,1-1 0,-1 0 0,1 0 1,1 0-1,6 8 0,-6-9 0,-1-1-1,1 1 0,1-1 1,-1 0-1,1 0 0,0-1 1,0 0-1,0 1 0,-1 0 1,1-2-1,0 1 0,0-1 1,1 0-1,-1 0 0,0 0 1,0-1-1,0 0 1,10-1-1,1 0-3,0-1 1,-1-1-1,2-1 0,25-9 1,-12 1-6,-3 0 1,0-2 0,1-1 0,-2-1-1,31-25 1,-19 13 3,102-86-18,-124 98 30,-2 0-1,0 0 0,-1-1 0,1 0 1,-2-1-1,12-28 0,-16 31-1,0 1 0,3 0 1,-2-1-1,19-18 0,53-48 34,-15 17-24,117-155-15,-154 181 0,111-157 0,-28 36 0,-54 75 0,75-150 0,-88 149 0,59-152 17,-66 142-8,-15 33 10,-2 0 0,-2-2 0,-4-1 0,8-77 1,-22 132-14,0 6-2,-1-2 0,1 2-1,-1-1 1,0 1 0,-1 0 0,1-1 0,-2-6 0,2 10-3,0 1 0,0-1-1,-1 1 1,1-1 0,0 1 0,0-1 0,-1 1 0,1-1 0,0 1 0,-1 0-1,1-1 1,0 1 0,-1 0 0,1-1 0,-1 1 0,1 0 0,-1-1-1,1 1 1,-1 0 0,1 0 0,-1-1 0,1 1 0,-1 0 0,1 0-1,-1 0 1,1 0 0,-1 0 0,1 0 0,-1 0 0,1 0 0,-1 0-1,1 0 1,-1 0 0,0 0 0,-28 11 10,6 1-9,1 1 0,1 3 1,-1-1-1,1 1 0,2 1 0,-35 38 0,27-20 0,2 1 0,-29 56 1,-32 87 5,33-67-6,8-17-2,3 1 0,-44 156 0,19 23-11,-23 84-10,-172 382-35,92-395 34,-27-15 0,191-321 21,-162 230-2,77-116 3,61-80 0,-2-2 0,-2-1 0,-79 72 0,87-91 2,-47 38 9,63-53-9,-1 0 0,1-1 0,0-1-1,-1 1 1,-16 5 0,26-10-1,0-1-1,0 0 1,0 0-1,0 1 1,0-1 0,0 0-1,0 0 1,-1 0-1,1 0 1,0 0-1,0 0 1,0 0-1,0 0 1,0-1-1,0 1 1,0 0 0,0-1-1,1 1 1,-1 0-1,0-2 1,0 2-1,0-1 1,0 0-1,1 1 1,-1-1 0,0 1-1,0-1 1,1 0-1,-1 0 1,1 1-1,-1-1 1,0 0-1,1 0 1,0 0-1,-1 0 1,1 0 0,-1 0-1,1 0 1,0 0-1,0 1 1,0-1-1,-1 0 1,1 0-1,0 0 1,0-1-1,0-5 3,0 0 0,0 1 0,0-1 0,1 1 0,2-10 0,2 0 5,1-1 0,1 1 0,1 1-1,1 0 1,-1 0 0,18-22 0,-1 1 0,40-56 19,4 2 0,3 3 1,117-109-1,39 10 3,12 19-12,-236 165-18,342-203 24,-145 91-13,214-103-5,-313 168-6,-4-6 0,177-128 0,-254 167 2,-2 0-1,0-1 1,-1-2 0,0 0-1,21-32 1,-29 36 5,1-2 0,-2 1 0,-1-1 0,0 1 0,-2-2 0,0 0 0,-1 0 0,4-22 1,-8 38-5,-1-1 0,1 1 0,-1-1 1,0 1-1,0-1 0,0 1 1,0-1-1,0 1 0,-1 0 0,1-2 1,-1 2-1,1-1 0,-1 1 1,0 0-1,0-1 0,0 1 1,0 0-1,0 0 0,-1 0 0,1 0 1,-1 0-1,-2-3 0,1 3 3,-1 0-1,1 0 0,-1 1 1,1-1-1,-1 1 0,1 0 1,-1 0-1,0 0 0,0 0 1,1 0-1,-2 1 1,1 0-1,-7 0 0,-4 1 6,1 1 0,0 1 0,-2 0 0,2 0 0,0 1 0,1 1 0,-1 1 0,0 0 0,1 0 0,-14 11 0,-5 4 8,3 1 0,-51 47 0,24-16 1,-59 74 0,98-105-16,1 0 1,1 2-1,0 0 0,2 0 1,1 1-1,-16 48 0,24-64-4,2 0 0,0 0 0,1 0 0,0 1 0,0 0 0,1-1 0,0 0 0,0 0 0,1 0 0,1 1 0,3 12 0,-2-13 0,0-2 0,1 0 0,-1 0 0,1 0 0,0 0 0,1 0 0,0-1 0,0 0 0,0 0 0,1 0 0,-1-1 0,1 0 0,13 8 0,-4-3-6,1-1-1,0-1 0,2 0 1,-1-2-1,0 0 0,0-1 1,2 0-1,-1-1 1,20 1-1,-1-2-14,-2-2 0,1-2 0,60-8 0,-64 3-3215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6:54.556"/>
    </inkml:context>
    <inkml:brush xml:id="br0">
      <inkml:brushProperty name="width" value="0.1" units="cm"/>
      <inkml:brushProperty name="height" value="0.2" units="cm"/>
      <inkml:brushProperty name="color" value="#FFD1E8"/>
      <inkml:brushProperty name="tip" value="rectangle"/>
      <inkml:brushProperty name="rasterOp" value="maskPen"/>
    </inkml:brush>
  </inkml:definitions>
  <inkml:trace contextRef="#ctx0" brushRef="#br0">1 490 13560,'17'-12'0,"32"-18"456,14-9 8,14-3 416,7-6 8,6-2-281,6-2 1,6-4-432,9 0-8,9 5-104,-7-2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7:11.315"/>
    </inkml:context>
    <inkml:brush xml:id="br0">
      <inkml:brushProperty name="width" value="0.1" units="cm"/>
      <inkml:brushProperty name="height" value="0.2" units="cm"/>
      <inkml:brushProperty name="color" value="#FFD1E8"/>
      <inkml:brushProperty name="tip" value="rectangle"/>
      <inkml:brushProperty name="rasterOp" value="maskPen"/>
    </inkml:brush>
  </inkml:definitions>
  <inkml:trace contextRef="#ctx0" brushRef="#br0">68 132 6128,'0'0'1856,"0"6"-734,-2 34 696,0-17-747,1 0-1,3 26 1,-2-48-1024,0 1 1,0-1 0,0 0-1,1 1 1,-1-1 0,1 0 0,-1 0-1,1 1 1,-1-1 0,1 0 0,0 0-1,-1 0 1,1 0 0,0 0-1,0 0 1,0 0 0,0 0 0,0 0-1,0 0 1,0 0 0,0-1-1,0 1 1,2 0 0,-1 0 28,1 0 0,0 0 1,-1-1-1,1 0 0,-1 1 1,1-1-1,0 0 0,0 0 0,0-1 1,-1 1-1,5-1 0,-2 0 47,0-1 1,1 1-1,-1-1 0,0 0 0,0-1 0,0 1 0,-1-1 1,1 0-1,-1 0 0,2 0 0,3-6 0,-6 5-58,0-1 1,-1 1-1,0-1 0,1 0 1,-2 0-1,1 0 1,-1-1-1,1 1 0,-1 0 1,-1 0-1,1 0 0,-1-1 1,0 1-1,0 0 0,-1-7 1,-1-3 67,0 0 1,-1-1-1,-10-26 1,13 41-120,0 0 1,0 0-1,-1-1 0,1 1 1,0 0-1,-1 0 0,1 0 0,-1 0 1,0 0-1,1 0 0,-1 0 1,0 0-1,0 0 0,0 0 1,1 0-1,-1 1 0,0-1 0,-1 0 1,1 0-1,0 1 0,0-1 1,0 1-1,-1-1 0,1 1 0,0-1 1,0 1-1,0 0 0,0 0 1,-1-1-1,1 1 0,0 0 1,0 0-1,0 0 0,-1 0 0,1 0 1,0 1-1,0-1 0,0 0 1,0 0-1,-1 1 0,1-1 1,0 1-1,0-1 0,0 1 0,0 0 1,0-1-1,0 1 0,-1 1 1,-5 3 39,0 0 0,0 1 0,1 0 0,-12 13 0,-5 7 44,17-20-65,0 0 0,0 1 0,1-1-1,0 1 1,-1 0 0,1 1 0,1-1 0,0 1 0,0 0 0,1 0 0,-3 13 0,4-12-5,0 1 1,0 0-1,1 0 1,1 0-1,0 0 0,0 0 1,1 0-1,0 1 1,4 13-1,-4-22-16,1 1-1,-1-1 0,0 0 1,1 0-1,0 0 1,-1 0-1,1-1 1,0 1-1,0 0 1,0-1-1,0 1 1,0-1-1,0 0 1,2 0-1,-2 0 1,0 0-1,1 0 1,-1 0-1,0 0 1,1-1-1,-1 1 1,1-1-1,-1 0 1,1 0-1,-1 0 1,1 0-1,3 0 1,2-1 26,1 0 1,-1-1 0,2 1-1,-2-1 1,1-1-1,12-6 1,-16 7-20,0-1 1,-1 0-1,0 0 0,0-1 1,0 1-1,1-1 0,-1 0 1,-1 0-1,4-5 0,26-46 90,-23 38-76,-4 6-3,1 0 0,-2-2 0,0 2 0,-1-1 0,0 0 1,0-1-1,2-20 0,-6 26-3,1 2-1,-1-1 1,0 1 0,-1-1-1,1 0 1,-1 1 0,0-1-1,0 1 1,-1 0 0,0-1-1,0 1 1,0 0 0,-1 0-1,1 0 1,-1 0 0,0 1-1,0-2 1,-1 2 0,-8-7-1,9 8-4,0 0-1,0 0 0,-1 1 0,1-1 1,-1 1-1,1 0 0,-1 0 0,0 0 1,0 0-1,0 1 0,0 0 0,0 0 1,-1 0-1,-5-1 0,7 3-9,0-1-1,0 0 1,0 1 0,1-1-1,-1 1 1,0 0-1,0 0 1,0 0 0,1 0-1,-1 0 1,0 1 0,1-1-1,-1 1 1,1 0 0,0-1-1,-1 1 1,1 1-1,0-1 1,0 0 0,0 0-1,-3 5 1,-6 10 20,1-1 0,1 0 0,1 1 0,1 0 0,0 1 0,1 0 0,1 0 0,-5 27 0,9-36-24,0 0-1,-1 0 0,2-1 0,0 1 1,0-1-1,2 1 0,-1 0 1,1-1-1,0 0 0,0 1 0,0-1 1,1 1-1,1-1 0,0-1 1,0 1-1,0-1 0,1 1 0,0-1 1,0-1-1,11 12 0,-12-15-5,2 0 0,-2 0 1,1-1-1,-1 1 0,1-1 0,0 0 0,0 1 0,0-2 0,0 1 0,1-1 1,-1 0-1,0-1 0,1 1 0,9-1 0,-4-1 1,1 0-1,0 0 1,0-1 0,-1 0 0,19-8-1,-25 8 0,-1 0 1,1 0-1,-1 0 0,0-1 0,0 1 0,0-1 0,0 0 0,0 0 0,0-1 0,0 1 1,-1-1-1,0 0 0,4-6 0,-3 3 4,0 0 0,-1-1 0,0 0 1,0-1-1,0 1 0,-1 0 0,1-11 0,-1 2 18,-1 1 0,-1 0 0,0-1 0,-1 0 0,-1 1 0,0 0 0,-8-26 0,8 38-12,0-1 1,0 0 0,-1 1-1,0-1 1,0 1-1,0 0 1,0 0-1,-1 0 1,1 0-1,-2 1 1,1-1 0,0 1-1,-1 0 1,1 0-1,0 1 1,-1-1-1,0 1 1,-5-2-1,-6-2 45,-1 0 0,0 1 0,0 1 0,-20-2 0,34 6-48,-1 0 1,0 0 0,1 0 0,-1 1-1,1-1 1,-1 1 0,1 0-1,-1 0 1,1 0 0,0 0 0,0 1-1,-1-1 1,1 1 0,0 0 0,0 1-1,0-1 1,0 0 0,0 0 0,0 1-1,1-1 1,-1 1 0,1 0-1,-3 4 1,-2 4 9,0 0 0,1 0 1,1 1-1,-9 24 0,10-19 1,0-1 0,0 1 0,2-1 0,0 2 0,1-1 1,1 0-1,1-1 0,0 1 0,1 0 0,2 0 0,0 0 0,8 23 0,-10-34-13,0 1-1,1-1 1,0 2-1,0-2 1,1 0-1,0 0 1,0-1-1,0 1 1,1-1-1,0 0 1,10 8-1,-11-10-5,1 1 0,0-2 1,0 1-1,0-1 0,0 1 0,1-1 1,-1-1-1,0 1 0,1-1 0,-1 0 0,1 0 1,1 0-1,-2-1 0,1 0 0,6-1 1,7-2-1,-1-1 1,1 0 0,-1-2 0,0 0 0,1-1 0,-2 0 0,0-2 0,31-20 0,-42 25 1,0-2 0,0 1 1,-1 0-1,0 0 0,1-1 0,-2 0 1,1 0-1,-1 0 0,0-1 1,1 1-1,-1-1 0,-1 0 0,0 0 1,3-15-1,-2 6 7,-1 0 0,0 0 0,-2 0 0,1 0 0,-3-26 0,1 28 12,-2 0 0,1 1-1,-2-1 1,0-1 0,-8-21-1,9 32-13,1 0 1,-1 0-1,0 0 0,-2 0 1,2 1-1,-1-1 0,1 1 1,-1-1-1,0 1 0,0 0 1,-1 1-1,1-2 0,0 1 1,-1 1-1,0 0 0,0 0 1,1 0-1,-1 0 0,0 0 1,-1 1-1,1 0 0,-5-1 1,0 0-2,2 1 1,0 0-1,-1 1 1,1 0-1,-1 0 1,1 1-1,-1-1 1,1 2-1,-1-1 0,1 1 1,-1 0-1,1 0 1,1 1-1,-1 0 1,0 1-1,1-1 1,-1 2-1,0-1 1,1 1-1,0-1 1,1 1-1,0 1 1,-1-1-1,2 1 1,-1-1-1,1 1 1,0 1-1,-4 6 1,2-2 0,1 0 0,-1 2 1,1-2-1,1 1 0,1 0 0,0 0 0,1 1 1,0-1-1,1 1 0,0 0 0,1-1 1,0 1-1,1-1 0,0 1 0,1-1 0,1 0 1,7 24-1,-8-32-7,-1-1-1,1 1 1,-1-1 0,2 0 0,-1 0 0,0 0 0,0 0-1,1 0 1,-1 0 0,1-1 0,0 1 0,-1-1-1,1 0 1,0 1 0,0-2 0,1 1 0,-1 0-1,0 0 1,1-1 0,-1 0 0,0 0 0,1 0 0,0 0-1,-1 1 1,1-2 0,1 1 0,-2-1 0,1 0-1,0 0 1,-1-1 0,1 1 0,-1-2 0,8 0 0,-1-1 0,0-1 1,0 0 0,1 0 0,-1-1 0,0 0 0,-1 0 0,0-1 0,0-1 0,-1 1 0,12-12 0,-11 10-2,-1-1 0,0-1 0,-1 1 0,0 0 0,0-1 0,-1 0 0,0-1 0,0 1 0,5-18 0,-9 19 1,0 1 0,0 0 0,-1 0-1,0 0 1,-1 0 0,1-1 0,-2 1-1,1 0 1,-1 0 0,0 0 0,-1-1-1,-5-14 1,5 18 0,0 0-1,0 1 1,-1-1 0,0 1-1,0 0 1,-1 0 0,1 0-1,-1 0 1,1 1 0,-1-1-1,0 1 1,0 0-1,-1 0 1,1 0 0,-1 1-1,1-1 1,-1 0 0,0 1-1,0 1 1,1-1 0,-11-1-1,8 2 3,-1 0-1,1 1 1,-1 0-1,1 0 1,-1 1-1,1-1 1,-1 2-1,0-1 1,1 1-1,0 0 1,-1 1-1,1 0 1,1 0-1,-1 1 1,0-1-1,-10 8 0,5-2 5,1 0-1,0 1 1,0 0-1,1 1 0,0 0 1,1 2-1,-13 19 1,17-24-6,1 1 1,0 0 0,0 1-1,1-1 1,1 1 0,-1 0-1,1 0 1,1 0 0,0 0-1,0-1 1,1 1 0,0 0-1,1 0 1,0 0 0,0 1-1,1-1 1,1-1 0,-1 1-1,5 8 1,-4-12-2,0-1 0,0 0 0,0 0 0,1 0 0,-1-1-1,1 1 1,0-1 0,1 1 0,-1-1 0,1 0 0,10 6 0,-6-6-1,0 1 1,0-1-1,1 0 0,-1-1 0,1 0 1,15 1-1,-2-1-7,2-1 1,-1-1-1,0-1 0,42-6 1,2-7-3290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7:15.049"/>
    </inkml:context>
    <inkml:brush xml:id="br0">
      <inkml:brushProperty name="width" value="0.1" units="cm"/>
      <inkml:brushProperty name="height" value="0.2" units="cm"/>
      <inkml:brushProperty name="color" value="#FFD1E8"/>
      <inkml:brushProperty name="tip" value="rectangle"/>
      <inkml:brushProperty name="rasterOp" value="maskPen"/>
    </inkml:brush>
  </inkml:definitions>
  <inkml:trace contextRef="#ctx0" brushRef="#br0">137 225 4912,'0'0'720,"0"9"-82,0 5-75,0 1-1,1 0 0,1 0 0,0 0 0,7 24 1,-6-32-400,0 0-1,0 0 1,1 0 0,9 11 0,-11-16-108,0 0 1,0 0-1,0 0 0,0 0 0,1 0 1,-1 0-1,1-1 0,-1 1 0,1-1 1,-1 1-1,1-1 0,0 0 1,0 0-1,0 1 0,4-1 0,-3 0 16,10 1 210,1 0 0,-1 0 1,0-1-1,0-1 0,2 0 1,-2-1-1,15-3 1,-27 3-221,-1 0 1,1 0 0,0 0 0,-1-1 0,1 1 0,-1 0 0,1 0 0,-1-1-1,1 1 1,-1 0 0,0-1 0,0 1 0,0-1 0,1 0 0,-1 1-1,0-1 1,0 0 0,0 1 0,-1-1 0,1-2 0,11-46 509,-10 34-379,5-14 113,-2 1-1,-1-1 1,-1-1-1,-2-32 1,-1 60-250,0 1 0,0-1 0,-1 1 0,1 0 0,-1 0 0,1-1 1,-1 1-1,0 0 0,1 0 0,-1 0 0,0 0 0,-1 0 0,1 0 0,0 0 0,0 0 0,-1 0 1,1 1-1,-1-1 0,0 0 0,1 1 0,-1 0 0,0-1 0,0 1 0,0 0 0,0 0 0,0 0 1,-3-1-1,-3 0 119,0 1 0,0 0 1,1 0-1,-1 1 1,0 0-1,-11 1 0,19-1-171,-4 1 47,0 0 1,1 0-1,-1 0 0,1 1 0,0-1 0,0 1 0,0 0 0,0 0 0,0 0 0,0 0 0,0 1 1,1-1-1,-1 1 0,1-1 0,0 1 0,0 0 0,0 0 0,0 0 0,0 0 0,-1 4 0,-1 3 23,-1-1 0,2 0-1,-2 0 1,2 0-1,1 1 1,-3 13-1,4-14-29,1-1 0,0 2 0,0-2-1,1 1 1,0-1 0,1 0 0,-1 1-1,1-1 1,1 0 0,1 0 0,-1 0-1,1 0 1,0 0 0,0 0 0,6 7-1,-5-11-17,0-1-1,1 0 0,-1 0 0,1 0 1,-1 0-1,1-1 0,1 0 0,-1-1 1,7 2-1,-10-2-10,0 0 0,0-1 0,1 1 0,-1-1 0,0 0 0,1 0 0,-1 0 0,0-1 0,0 1 0,1-1 0,-1 1 0,0-1 0,0 0-1,5-2 1,-5 1 11,0-1 0,0 1-1,0-1 1,0 0 0,0 0-1,-1 0 1,1 0 0,-1 0-1,0 0 1,0-1 0,3-5-1,-2 1 1,1-1-1,-2 1 0,1 0 0,-1 0 0,0-1 1,-1 1-1,0-1 0,0 0 0,-1 1 0,0-1 1,-1 1-1,0-2 0,0 2 0,-3-10 0,3 12-4,-1 0 1,1 1-1,-1-1 0,-1 0 0,1 1 0,-1 0 0,0-1 0,0 1 0,-1 0 0,1 0 0,-1 0 0,0 1 0,0-1 0,-1 1 0,1 0 0,-2 1 0,1-1 0,0 1 0,0 0 0,-1 0 0,-6-2 0,6 3 2,0 1-1,-1 0 1,1 0 0,-1 0-1,-1 0 1,2 1-1,-1 1 1,1-1 0,-1 1-1,1 0 1,-1 0-1,1 1 1,0 0 0,-1 0-1,0 0 1,1 1-1,-7 4 1,-4 3 27,1 1 0,0 2 1,1-1-1,-21 22 0,35-33-44,0 1-1,-1 0 1,1 0 0,0 0-1,0 0 1,0 0 0,0 0 0,0 0-1,0 0 1,1 0 0,-1 0-1,1 1 1,-1 3 0,2 32 20,0-26-13,0-1-6,0 0 0,1 1 0,0-1 0,0 1 0,1-1 0,1-1 0,0 1 1,6 10-1,-7-15-1,0-1 0,0-1-1,1 1 1,-1 0 0,1-1 0,0 0 0,1 2 0,-1-3 0,2 1 0,-1 0 0,-1-1 0,2 0 0,-1 0 0,0-1 0,0 1 0,1-1 0,7 2 0,-10-3-2,1 0 0,-1 0 0,1-1 0,0 1 0,-1-1 1,1 0-1,-1 0 0,1 0 0,-1 0 0,7-2 1,-7 1-2,-1 0 1,1-1 0,-1 1 0,1-1 0,-1 0 0,0 1-1,0-1 1,0 0 0,0-1 0,0 1 0,0 0 0,0 0-1,1-5 1,3-3 8,0 1 0,-2-1-1,0 0 1,0 0 0,-1 0-1,4-17 1,-3-2 28,3-35-1,-6 56-20,-1-1-1,0 1 1,0 1-1,-1-1 1,0 0-1,0 0 0,-1 0 1,0 1-1,0-1 1,-1 1-1,0 0 1,0-1-1,-1 0 1,0 2-1,0-1 1,0 0-1,-2 1 0,1 0 1,-1 0-1,1 1 1,-12-10-1,13 14 10,-1-1 0,0 1 0,0 0 0,1 0 0,-1 1 0,0-1-1,-1 1 1,1 0 0,0 1 0,0-1 0,-8 2 0,10 1-18,-1-1 0,1 1 0,0-1 1,0 1-1,0 0 0,0 0 0,1 0 0,-1 1 1,1-1-1,0 0 0,-4 7 0,1-2 5,-10 17 8,1 1 1,2-1-1,-14 36 1,22-48-11,0 0 0,1 0 0,0 1 0,1 0 0,1 0 0,0 0 0,0 0 0,2-1 0,2 18 1,-1-17-5,-2-7-2,1-1 0,1 1 1,0 0-1,-1-1 0,4 7 1,-4-11-6,1 1 0,-1-1 1,1 0-1,0 0 1,0 0-1,0 0 1,0 0-1,-1 0 1,2 0-1,-1-1 0,0 1 1,0-1-1,0 1 1,1-1-1,-1 0 1,0 0-1,4 1 1,5 1 0,1 1 0,-1-2 0,2 0 0,-2-1 0,1 0 0,-1-1 1,1 0-1,1-1 0,-2 0 0,1-1 0,-1 0 0,19-8 1,-20 7-2,-1 0 0,-1-1 1,1 0-1,-1 0 1,0-1-1,-1 0 0,1-1 1,0 0-1,-1 0 1,0 0-1,-1-1 0,0 0 1,0 0-1,-1-1 1,0 0-1,8-14 1,-8 8-1,1 0 1,-2-1 0,-1 1 0,0-2 0,-1 2-1,0-1 1,-1 0 0,-1 0 0,0 0 0,-3-19-1,1 21 5,0-1 0,-1 1 0,0 0-1,-2-1 1,0 1 0,0 0 0,-1 0 0,0 1-1,-1 0 1,0 1 0,-13-17 0,16 24-3,1 0 1,-2 1-1,1-1 1,0 1-1,0 0 1,0 0-1,-1 1 0,1-1 1,-1 1-1,1 0 1,-1 0-1,0 1 1,0-1-1,0 1 0,0 0 1,0 1-1,-1-1 1,1 1-1,0 0 1,0 0-1,0 0 1,-1 1-1,1 0 0,0 0 1,1 0-1,-10 4 1,5-2 2,0 1-1,1 1 1,0-1 0,0 1 0,0 1 0,1-1-1,-1 2 1,2 0 0,-1-1 0,0 1 0,1 0-1,0 1 1,1-1 0,-7 13 0,2-1 4,2 2 1,0-1-1,1 1 0,0-1 1,2 2-1,0 0 1,0 22-1,3-29-4,2 1-1,0-1 1,1-1-1,0 1 1,1 0-1,1-1 1,0 2-1,1-2 1,0 0-1,2 0 1,10 19-1,-14-29-3,-1-1 0,1 0-1,0-1 1,0 2 0,0-1-1,1-1 1,-1 1 0,1-1-1,-1 0 1,1 1 0,0-1 0,0-1-1,6 4 1,-7-4-1,1 0-1,-1-1 1,1 1 0,-1-1 0,2 1-1,-1-1 1,-1 0 0,1 0 0,-1 0-1,1-1 1,0 1 0,-1 0-1,1-1 1,-1 0 0,3-1 0,0 0-1,0 0 1,0-1 0,0 0-1,-1 0 1,0-1 0,1 1-1,0-2 1,-1 1 0,-1 0-1,1 0 1,-1-1 0,0 1-1,0-1 1,0 0 0,-1 0-1,3-6 1,-1 1 2,-1 0 0,0 0 0,0 0 0,-2-2 0,1 2 0,-1-1 0,-1 0 0,1 1 0,-2-1 0,0 1 0,0-1 0,-1 0 0,0 0 0,-1 1 0,-4-11 0,4 14 3,-1 1 0,0-1 0,0 1 0,-1 0 0,0 0 0,0 0 1,-1-1-1,0 2 0,0 0 0,0 0 0,0 1 0,-1 0 0,-10-6 0,13 8-2,1 1 0,-1-1 0,0 1 0,-1 0-1,1 0 1,0 0 0,0 0 0,0 1 0,0-1-1,0 1 1,0 0 0,0 1 0,0-1 0,0 0-1,0 1 1,0 0 0,1 0 0,-1 0 0,0 1-1,0-1 1,0 1 0,0 0 0,1 0 0,-1 0-1,1 1 1,0-1 0,-4 5 0,-2 3 4,1 1 0,1-1 1,0 1-1,0 0 0,0 1 1,2 0-1,0 0 0,0 0 1,1 1-1,1 0 0,0-1 1,0 1-1,1 0 0,1 0 1,1 26-1,0-29-1,1 0 1,1-1-1,-1 1 1,1-1-1,1 0 0,0 0 1,0 0-1,1 1 1,9 15-1,-8-19-3,-1 0 0,0-1 0,1 0 0,0 0-1,0 0 1,0-1 0,0 1 0,1-1 0,0 0 0,0-1 0,0 0 0,0 0-1,1 1 1,12 3 0,-11-5-2,0-1 0,0 1 0,1-1 0,-1 0-1,1-1 1,0 0 0,-1-1 0,0 1 0,1-2 0,-1 1 0,0-1-1,0 0 1,1-1 0,-1 0 0,10-6 0,-8 4 0,-2-1 0,1 0 0,-1 0 0,2 0 0,-3-1 0,1 0 0,-1-1 1,0 0-1,-1 0 0,0 0 0,10-19 0,-7 10 3,-2 0 0,0 0 1,-1 0-1,-2-1 1,1 0-1,-2 0 0,2-29 1,-4 32 2,-1 0 1,0-1 0,-1 1 0,-1 0 0,-1 0 0,0-1 0,-1 1 0,0 0 0,-9-17 0,12 28-7,-2-1 1,1 1-1,0 0 1,-1 0-1,-1 0 1,1 0-1,0 1 1,0 0-1,0-1 1,-1 1-1,0 1 1,1-1-1,-1 0 1,-5-2-1,6 4-1,1 1 1,-1-1-1,1 0 0,-1 1 0,0-1 0,1 1 1,-1 0-1,0-1 0,1 1 0,-1 1 0,-1-1 0,2 0 1,-1 1-1,0-1 0,1 1 0,-1 0 0,1 0 1,-1 0-1,1 0 0,0 0 0,-1 1 0,1-1 0,0 1 1,0-1-1,0 1 0,-2 2 0,-5 5 5,0 1 0,0 1 0,1 0 0,0 0 1,1 0-1,1 0 0,0 1 0,1 0 0,0 0 0,0 2 0,2-2 0,-5 22 0,6-23-2,1 1 1,0-1-1,0 2 0,1-2 0,1 0 1,0 1-1,0-1 0,1 0 0,0 1 1,1-1-1,1 1 0,0-2 0,0 1 1,10 17-1,-12-26-3,-1 1-1,1-1 1,0 0 0,0 0-1,0 0 1,0 0 0,0 0-1,1 0 1,-1-1 0,0 1 0,1-1-1,-1 1 1,2-1 0,-1 0-1,-1 0 1,6 1 0,-3-1 0,1-1 0,-1 0 0,0 1 0,0-2 0,0 1 0,0-1 0,0 1 0,10-4 0,-2 0 0,-1-1-1,0 0 1,-1 0 0,1-1-1,0-1 1,15-13-1,-16 11 0,-1 0 0,0-1 0,1-2 0,-2 2 0,0-2 0,11-19 0,-16 25 0,-1 0 0,0 0 0,-1 0 0,1-2 0,-1 1 0,0 1 0,-1-1 0,0 0 0,0 0 0,1 1 0,-2-1 0,0 0 0,0 0 0,-2 0 0,0-8 0,1 11 1,-1-1-1,0 1 0,0 0 1,0 0-1,0 0 0,-1 1 1,1 0-1,-1-1 0,0 1 1,0 0-1,0 0 0,0 0 1,0 1-1,-1-1 0,1 1 1,-1 0-1,0 0 0,0 0 1,0 0-1,0 1 0,-5-2 1,-2 0 1,1 0 0,-1 1 0,0 0 0,0 1 0,-1 0 0,1 0 0,-12 2 0,11 0 4,0 0-1,0 1 1,0 1-1,1 0 1,-1 0 0,1 1-1,0 1 1,-1 0-1,2 0 1,0 1-1,0 0 1,0 1 0,0 0-1,1 1 1,-1 0-1,-12 16 1,16-13 17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8:28.128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2316 10656,'0'0'3569,"31"-2"1283,10 41-2619,-7 7-1491,-20-27-567,21 26 0,-30-40-146,1 1-1,0-1 0,0-1 0,0 1 1,0-1-1,1 0 0,-1 0 0,12 4 1,-9-4 26,1 1 1,-1 0 0,0 1 0,14 13-1,15 7 139,-19-15-113,-1 1 0,0 1 0,1 1 0,-2 0 0,-1 2 0,-1 0 0,16 19 0,-18-17-24,-1-1 14,0-1 1,2-1-1,0 0 1,28 25-1,107 68 401,-112-81-399,3-2 0,47 25 0,-44-27 25,73 53 0,-88-53-33,44 52-1,6 6 40,140 89-5,-183-145-76,-10-10-5,0 0 0,2-2 0,0 0 0,37 11 0,19 7 42,-4 2 33,142 40 0,-41-37 67,-4-3 40,-131-24-97,65 4 1,-36-5-17,13-1 39,101-5 0,6 0 46,-75-1-65,21 3-14,105 12 61,-187-13-109,1-3 0,114-13 0,-24-1 10,-87 8-27,63-14 0,-49 6-11,36-9 15,-22 3-18,212-25 35,-51 21 10,-220 20-37,56-14 0,-38 5-12,71-15 38,28-4-17,-3-5 16,19-20 28,-56 16-22,139-30 124,-168 44-114,67-22 79,-113 37-111,-2-3 0,1 1-1,-2-2 1,52-38 0,-24 15 46,121-62 1,-31 20-17,-72 31-32,-49 30-17,0 2 0,48-22 0,-34 18 1,-1 0 0,69-52-1,22-14 21,33 3 39,-144 72-40,0 1 0,-1-2 0,-1 0 0,0-1 0,-1-1 0,18-23 0,-10 15 57,48-42-1,-29 30-16,69-72 0,-99 92-64,10-6 19,48-33-1,-51 40 0,-1-1-1,0 0 0,30-34 1,-34 31-7,4-6 17,1 1 1,1 1-1,34-29 0,-31 33-10,-2-1-1,-1-2 1,0 0 0,32-44 0,-34 41-15,0 3 0,1 1 0,27-23 0,5-3 2,-35 29-6,28-40-1,-35 42 1,1 0-1,1 1 1,0 0 0,27-21 0,-13 15 20,0-2 1,-2 0-1,40-47 0,-27 28 31,55-51 0,-52 51-4,-2-2-1,42-59 0,-33 40-21,-31 39-16,0 0-1,-2-2 1,-1 0-1,15-37 1,-8 9 0,14-69 1,-28 100-13,0 2 1,3 0-1,-1 1 0,1-1 0,14-20 0,-14 23 0,14-40 0,-19 44-6,1 1 1,-1-1-1,2 1 0,0-1 0,17-21 1,-19 29-11,1 0 0,-1 0 1,1 0-1,0 0 0,0 1 0,1 0 1,0 0-1,0 1 0,11-6 0,-15 8 10,1-1 0,0 1-1,-1-1 1,0 0-1,1 1 1,-1-1 0,-1-1-1,1 1 1,0 0-1,-1-1 1,4-6 0,22-47-67,-25 48 52,-2 8 14,-1 1 0,1-1 1,-1 0-1,0 0 1,1 0-1,-1 0 0,0 1 1,1-1-1,-1 0 0,0 0 1,0 0-1,0 0 1,0 0-1,0 0 0,0 0 1,0 0-1,0 0 0,0 0 1,-1 1-1,1-1 0,-1-1 1,1 1 0,-1 1 0,1 0 0,-1-1 0,1 1 0,-1 0 0,0 0 0,1 0 0,-1-1 0,1 1 0,-1 0 0,0 0 0,1 0 0,-1 0 0,0 0 0,1 0 0,-1 0 0,1 0 0,-1 0 0,-1 1 0,2-1 0,-1 0 0,0 1 0,-5 1-8,1 0 1,-1 1 0,1-1 0,0 1 0,-7 6 0,-110 100-232,99-83 190,0 1 1,-25 43-1,-15 17-5,46-64 43,1 0 0,2 2 1,-14 30-1,-24 38-46,20-51-8,22-29 42,0 0 0,-9 15 0,0 2-8,-2 1 0,-1-3 0,-1-1 1,-40 38-1,46-46 26,1 1 0,1 2 0,0-1 0,2 1 1,-13 29-1,-19 32-7,-20 42 14,44-83 0,-38 63 0,6-13 0,39-67 0,0 0 0,-1-1 0,-29 36 0,18-28 0,-27 42 0,29-37 0,-32 34 0,37-51 3,0-2-1,-26 18 0,24-20 1,1 1 0,-35 39 0,11-8-3,-63 51 0,96-89 0,-13 14 5,0 0-1,-30 44 1,32-40 3,-40 41 1,59-65-9,-149 153 92,126-128-58,-2-1 0,-42 33 0,-10 10 5,56-46-15,-2-1-1,0 0 1,-1-2-1,-42 24 0,32-24 16,2-1-1,-62 51 0,53-39-15,0-2 0,-98 51 1,86-51 4,-88 61 1,125-78-22,-2 0 0,0-1-1,0-1 1,-2 0 0,-39 14 0,14-8-1,-164 64 13,114-32-6,72-35-8,-2-1 0,1 0-1,-34 9 1,-238 42 105,135-35-84,124-19-24,0 1-1,2 3 1,-40 20-1,4-3 0,1 0-1,-93 36 0,129-57 2,-37 11 18,-79 16-1,103-29-16,0-2-1,-98 1 0,125-9-2,-13-1 0,1 1 0,-1 1 0,1 3 0,-66 11 0,72-6 0,-121 29 0,120-32 0,1-1 0,-1-2 0,-34 0 0,14-6 23,-63-14 1,7 0 2,57 12-23,-89-7 1,-256 33-4,334-12 0,-62 3 0,112-11 0,-43 2 0,1-3 0,-88-11 0,-82-37 0,129 28 0,63 16 0,-37-3 0,12 2 0,-43-7-3,-46-8-2,113 14 4,0-1 0,0-1 0,1-2 0,1-1-1,0-1 1,-29-19 0,-169-95-26,210 117 1,-1 1 0,-1 1-1,0-1 1,0 2-1,-29-6 1,-99-10-152,93 17 117,46 5 53,1-1 1,0 0-1,-1 0 0,1-1 0,0 1 0,1-1 1,-1-1-1,-9-5 0,-1-3-15,-25-24 1,29 25 13,1 1-1,-1 0 1,0 1 0,-27-16 0,-50-10-24,54 23 2,-59-31 0,82 36 28,0-1 0,-1 0 0,1-1-1,1 0 1,0-1 0,1-1 0,-15-16 0,12 10-17,-2 2 0,0 0 0,-1 0 0,-31-21 1,9 9 0,20 10 11,0 0 0,0-1-1,-20-29 1,-19-19-8,48 57 13,0 1 0,-1 1 0,0 0 0,0 0 0,-16-7 1,11 7-5,2-1 0,-14-11 0,23 16 6,0-1 0,1-1 0,-1 1 0,0 0 0,1-1 0,0 0 0,1 0 0,-1 0 0,-2-7 0,-14-44-5,18 48 4,0 0 1,0 1 0,-1-1-1,0 1 1,0 0 0,-1 0-1,0 0 1,-1 0 0,0-1-1,0 2 1,0 0-1,-8-7 1,-12-6-1,-20-16-5,57 44 35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49:14.910"/>
    </inkml:context>
    <inkml:brush xml:id="br0">
      <inkml:brushProperty name="width" value="0.1" units="cm"/>
      <inkml:brushProperty name="height" value="0.2" units="cm"/>
      <inkml:brushProperty name="color" value="#FFAFD7"/>
      <inkml:brushProperty name="tip" value="rectangle"/>
      <inkml:brushProperty name="rasterOp" value="maskPen"/>
    </inkml:brush>
  </inkml:definitions>
  <inkml:trace contextRef="#ctx0" brushRef="#br0">1091 217 10248,'0'0'234,"4"-2"53,9-2 128,0-1-1,0 0 1,0-1 0,-1-1-1,12-8 1,-20 12-309,-1 0 0,1 0 0,1 0 0,-2-1-1,0 1 1,0-1 0,0 0 0,0 0 0,-1-1 0,1 0 0,-1 1 0,0 0 0,0-1-1,-1 0 1,1 1 0,-1-1 0,0 0 0,0-8 0,0 10-43,-1-1 1,0 1 0,0-1-1,-1 0 1,1 1-1,-1-1 1,1 1 0,-1 0-1,0-1 1,0 1-1,-1-1 1,1 0-1,-1 1 1,1 0 0,-1 0-1,-4-5 1,3 5 1,0 1 1,0 0 0,0 0-1,0 0 1,-2 0 0,2 0-1,0 0 1,-1 1 0,1 0-1,-1 0 1,0 0 0,1 0-1,-1 0 1,0 1 0,0-1-1,-4 1 1,-23 2 204,1 0-1,-1 2 1,1 1-1,1 2 1,-2 0-1,-54 24 1,63-20-85,-1 0 0,2 1 0,-30 22 0,-55 53 392,46-37-325,6-6-49,3 3-1,1 2 1,4 2 0,-78 110-1,67-80-37,9-14 40,-54 104 1,91-150-171,1 2 0,1-1 0,0 0 1,2 1-1,1 1 0,1 0 1,1-1-1,1 1 0,1 34 0,2-47-24,1 0 0,1 1-1,0-1 1,0 1 0,1-1-1,0 0 1,1-1 0,1 1-1,-1-1 1,2 0 0,0 0-1,1-1 1,-1 2 0,1-2-1,0-1 1,10 9 0,-10-10-4,1-1 0,0 0-1,1 0 1,-1-1 0,1 0 0,0-1 0,0 0 0,0 0 0,0-1-1,2 1 1,-2-1 0,1-1 0,0-1 0,0 1 0,0-2 0,-1 1 0,2-1-1,16-3 1,34-9 20,0-1 0,-1-3 0,-1-2-1,-2-3 1,84-43 0,-59 20 20,-3-3 1,-3-5-1,74-61 1,-5 0 43,49-43 47,-156 122-102,-2-1 0,59-75 0,-76 85-21,14-19 20,0-4 0,27-50 0,-58 93-27,0 0 0,-1 0 0,1 0 0,-1 0 1,1-7-1,-2 12-6,0-1 1,0 0-1,0 1 1,0-1-1,0 0 1,0 1 0,0-1-1,0 0 1,0 1-1,0-1 1,-1 0-1,1 1 1,0-1 0,0 0-1,-1 1 1,1-1-1,0 1 1,-1-1 0,1 1-1,-1-2 1,0 2 0,0 0 0,1 0 0,-1 0 0,0-1 0,0 1 0,0 0 1,1 0-1,-1 0 0,0 0 0,0 1 0,1-1 0,-1 0 0,0 0 0,0 0 0,1 1 1,-1-1-1,0 0 0,0 1 0,1-1 0,-1 0 0,0 1 0,1-1 0,-3 2 1,-10 7 11,1 0 0,0 1 0,0 1 0,1 0-1,-1 1 1,-9 15 0,-52 83 57,60-90-56,-67 109 104,5 5 0,-71 173 0,91-172-42,-22 54 90,90-204-70,9-19-77,37-67 18,67-103 21,105-119 41,-174 246-56,2 3-1,4 1 1,116-104 0,-174 172-42,73-62 104,104-69 1,-155 119-74,-1 0 1,2 2-1,1 2 1,-1 0 0,2 2-1,0 2 1,1 0-1,41-6 1,-63 14-24,-1 0 1,1 0-1,0 1 1,-1 1-1,16 1 0,-20-1-8,-1 0-1,0 0 0,0 0 1,0 1-1,0-1 0,0 1 0,0-1 1,0 1-1,-1 0 0,1 0 0,0 0 1,-1 0-1,0 0 0,1 1 0,-1-1 1,0 1-1,2 3 0,10 23-3259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49:17.214"/>
    </inkml:context>
    <inkml:brush xml:id="br0">
      <inkml:brushProperty name="width" value="0.1" units="cm"/>
      <inkml:brushProperty name="height" value="0.2" units="cm"/>
      <inkml:brushProperty name="color" value="#FFAFD7"/>
      <inkml:brushProperty name="tip" value="rectangle"/>
      <inkml:brushProperty name="rasterOp" value="maskPen"/>
    </inkml:brush>
  </inkml:definitions>
  <inkml:trace contextRef="#ctx0" brushRef="#br0">1 1960 14368,'6'-2'64,"61"-21"382,-2-3 0,-1-3 1,108-66-1,-98 47 498,119-89 1118,-159 111-1648,-3-1 0,-1-3-1,44-53 1,-42 42-119,-1-2 0,-3-2 1,0-1-1,-4-1 0,-2 0 0,18-53 1,-38 91-254,0 0 0,-1 1 0,0 0 1,0-1-1,0 1 0,-1-1 0,-1 1 1,1 0-1,-1-1 0,-1 0 0,-3-13 1,4 19-28,0 0 0,0 0 0,-1 0 0,1 0 0,-1 1 0,1-1 0,-1 1 0,0-1 0,0 1 0,0 0 0,0-1 0,-1 1 0,0 0 0,1 0 0,-1 1 0,0-1 0,1 0 0,-1 1 0,0 0 0,0-1 0,0 1 0,1 0 0,-1 1 0,0-1 0,-1 0 0,1 1 0,0 0 0,0 0 0,0 0 0,0 0 0,0 0 0,0 0 0,0 1 0,-6 1 0,-3 1 23,1 1 1,0 0 0,0 1 0,0 0-1,1 0 1,-13 9 0,-59 48 155,45-33-122,-5 4-3,1 1 0,2 2 0,1 2-1,3 1 1,-39 54 0,-79 140 96,124-183-117,2 1 0,-35 99 1,51-116-28,2-1 0,-6 49 1,13-66-15,0 0 1,2 0 0,0 1 0,0-1 0,2-1 0,0 1-1,6 22 1,-7-33-6,1 0 0,0 1-1,0-1 1,0-1 0,1 1-1,0 0 1,0 0 0,0-1-1,1 0 1,0 0 0,0 0-1,0 0 1,0 0 0,0-1 0,0 1-1,1-1 1,-1 0 0,1-1-1,0 1 1,6 1 0,-3-1 0,1 0 1,-1-2-1,0 1 1,1-1-1,-1-1 1,0 0-1,1 0 1,-1 0-1,1-1 1,0 0-1,-1-1 1,13-4-1,20-8 4,-1-2 1,0-2-1,-1-1 0,-1-1 0,0-4 0,-3 0 0,37-32 1,214-219 58,-263 252-58,64-72 56,-4-4 0,-4-3 1,79-135-1,-154 231-58,7-13 22,0 0 0,0-1 1,-2 0-1,12-34 0,-20 40 3,-1 14-29,0 0 0,0 0 0,0 0 0,0-1 0,0 1 0,0 0 0,0 0-1,0 0 1,0 0 0,-1 0 0,1-1 0,0 1 0,0 0 0,0 0 0,0 0 0,0 0 0,0 0 0,0 0 0,-1 0 0,1 0 0,0-1 0,0 1 0,0 0 0,0 0 0,0 0 0,-1 0 0,1 0 0,0 0 0,0 0 0,0 0 0,0 0 0,0 0 0,-1 0 0,1 0 0,0 0-1,0 0 1,0 0 0,0 0 0,-1 0 0,-1 1 5,-1 0-1,1 1 1,0-1-1,0 0 1,0 1-1,1-1 1,-1 1-1,-2 2 1,-41 50 75,-71 110 0,113-160-78,-43 70 48,5 2-1,-62 151 1,94-201-40,1-1 0,1 1 0,1 0 0,1 0 0,-3 40 0,7-54-7,1 0 0,1 0 1,0 0-1,0 0 0,1 0 0,1 0 0,0 0 1,1 0-1,0-1 0,0 0 0,1 0 1,1 0-1,0 0 0,7 9 0,-8-13 0,0-2-1,0 1 0,2-1 1,-2 0-1,1-1 0,0 1 1,1-1-1,-1 0 1,1-1-1,0 0 0,-1 0 1,1 0-1,1-1 0,0 0 1,-1 0-1,1-1 1,-1 0-1,0 0 0,1-1 1,-1 0-1,1 0 1,-1-1-1,13-2 0,0-1 8,0-1 0,0-1-1,0 0 1,-1-2 0,0 0-1,0-1 1,26-19 0,3-5 14,-1-2 1,-2-2-1,-1-2 1,-2-2-1,-3-1 1,-1-3-1,37-56 1,-27 31 26,-4-2-1,-2-2 1,44-113 0,-77 160-33,0-2 1,-1 1 0,5-48-1,-11 62-5,-1-1 1,-1 0-1,0 0 0,-1 0 0,-1 0 1,0 0-1,-1 1 0,-9-25 0,9 32-6,1 2-1,-1-1 1,0 1-1,0 0 1,-1 0-1,1 0 1,-1 0-1,0 1 1,-1 0-1,1-1 1,-1 2-1,0-1 1,0 0-1,0 1 1,0 0-1,-2 0 1,2 1-1,-1-1 1,1 1-1,-1 0 1,0 1-1,0-1 1,0 1-1,0 1 1,-11-1-1,2 1 8,0 0 0,1 1 0,-1 1 0,0 1 0,1 0 0,0 0 0,0 1-1,1 1 1,-25 12 0,8 0 8,0 1 1,2 3-1,0-1 0,2 2 0,-45 49 1,34-30 7,3 3 0,-55 91 0,-14 66 30,90-168-46,2-1-1,1 1 1,0 1-1,-5 48 1,14-72-10,1 0 0,-1 0 0,2 0 0,-1-1 0,1 1 0,1 0 0,0 1 0,0-2 0,1 1 0,0-1 0,1 0 0,9 16 0,-11-21-3,1 0 0,0 0 0,0 0 0,1 0 0,-1-1 0,1 2 0,0-2-1,0 0 1,0 0 0,0 0 0,0 0 0,1-1 0,-1 0 0,2 0 0,-1 0 0,-1 0-1,1-1 1,0 0 0,0 0 0,0 0 0,0 0 0,0-1 0,0 0 0,0 0 0,10-2-1,7-2 6,-2 0-1,-1-2 0,2 0 1,-2-1-1,27-15 0,87-55 2,-90 48-7,0-3 0,-2-2 1,67-70-1,90-132 3,-164 192-4,-31 40 0,87-113 0,-77 97 0,0-1 0,-1-1 0,17-41 0,-20 21 0,-10 38 0,-5 10 0,-6 15 0,12-20 0,-76 129 0,-53 111 0,82-144-3,-26 64-8,64-137 9,1 1 0,0 0 0,3-1 0,-5 45 0,9-60-1,1 0 1,0 0-1,1-1 1,0 1-1,0 0 0,1 0 1,3 9-1,-5-16 2,1 1 0,0-1 0,0 0 0,0 1 0,0-1 1,0 0-1,2 0 0,-2 0 0,1 0 0,-1 0 0,1 0 0,0-1 0,-1 1 0,1 0 1,0-1-1,0 1 0,0-1 0,0 0 0,1 0 0,-1 0 0,0 0 0,0 0 0,1 0 1,-1-1-1,1 1 0,-1-1 0,0 1 0,1-1 0,3 0 0,4-2 0,0 0-1,-1 0 1,0-1 0,0 0-1,0 0 1,0-1-1,0 0 1,-1-1 0,1 0-1,-1 0 1,0-1 0,9-9-1,10-11-5,46-52 0,82-140 7,-69 90 0,207-319 0,-19 0 13,-210 347-10,-34 53 3,68-114 8,-77 121 1,-1 0-1,16-52 1,-55 124 8,-43 105-14,-33 78 0,-193 583-2,35-8-4,236-742 4,1-3 1,-31 64-1,44-102-5,-6 8 4,8-14-2,4-9 0,31-66 10,2 2-1,56-82 0,-69 120-7,2 2-1,0 0 1,2 2-1,2 1 1,1 1 0,47-34-1,248-159 51,-292 196-50,35-37-1,-42 37 1,51-39 0,-55 47-3,-19 14-3,1-1 1,0 1-1,0 0 1,0 0 0,0 1-1,0-1 1,0 1-1,1 0 1,-1 0-1,1 0 1,6-1-1,-10 3 0,0 0 0,0 0 0,0 0 0,0 1 0,0-1 0,0 0 0,-1 1 0,1-1 0,0 1 0,0-1 0,0 1 0,-1-1 0,1 1 0,0-1 0,-1 1 0,1 0 0,-1-1 0,1 1 0,0 0 0,-1 0 0,1 0 0,-1-1 0,0 1 0,1 0 0,-1 0 0,0 0 0,0 0 0,1 0 0,-1-1 0,0 1 0,0 0 0,0 0 0,0 0 0,0 1 0,-2 39 0,1-36 0,-4 29 1,-2 1-1,-2 0 1,-15 40 0,-48 95 4,39-97-4,23-49 10,2 2 0,1-1-1,0 0 1,2 2 0,1-1-1,1 0 1,2 0 0,1 29-1,-1-51-1,1-1 0,1 1-1,-1-1 1,1 1 0,-1-1-1,1 1 1,0-1-1,0 1 1,1-1 0,-1 0-1,1 1 1,-1 0-1,1-1 1,0 0 0,4 4-1,-4-5-1,0-1 1,0 1-1,1-1 0,-1 0 0,0 1 0,1-1 0,-1-1 0,1 1 0,-1 0 1,1 0-1,0-1 0,-1 0 0,1 1 0,0-1 0,-1 0 0,1 0 0,0-1 1,0 1-1,0 0 0,-1-1 0,4-1 0,3-1-1,0 0-1,-1 0 0,0-1 1,0 0-1,0-1 1,1 0-1,-2-1 1,1 1-1,-2-1 1,1 0-1,9-10 0,11-19-3650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49:17.637"/>
    </inkml:context>
    <inkml:brush xml:id="br0">
      <inkml:brushProperty name="width" value="0.1" units="cm"/>
      <inkml:brushProperty name="height" value="0.2" units="cm"/>
      <inkml:brushProperty name="color" value="#FFAFD7"/>
      <inkml:brushProperty name="tip" value="rectangle"/>
      <inkml:brushProperty name="rasterOp" value="maskPen"/>
    </inkml:brush>
  </inkml:definitions>
  <inkml:trace contextRef="#ctx0" brushRef="#br0">0 104 12960,'0'0'1296,"5"1"-80,13 2-654,1 1 0,-2 1 0,20 9 1,-12-4-323,30 7 0,-37-13-167,1-1 0,0-1 0,1 0 0,-1-1 0,23-2 0,-36 0-16,1 0-1,0 0 1,0-1-1,-1 0 1,1 0-1,-1 0 1,12-6-1,-14 5 1,-1 1 0,0 0 1,0-2-1,0 2 0,0-1 0,0 0 0,-1 0 1,1 0-1,-1 0 0,0 0 0,0-1 0,0 1 0,0-1 1,1-5-1,-2 7-6,0-1 1,0 1-1,0-1 1,-1 1-1,0-1 1,1 1 0,-1-1-1,0 0 1,0 1-1,0-1 1,-1 1-1,1-1 1,-1 0-1,1 1 1,-1-1-1,0 1 1,0 0 0,-2-6-1,1 5-2,-1 0 1,1 0-1,-1 0 0,1 1 0,-1-1 0,0 1 1,0-1-1,0 1 0,0 0 0,0 0 1,0 1-1,-5-2 0,1 0 14,0 1 0,0 0 0,1 0 0,-1 0 1,0 1-1,-1 0 0,1 1 0,0 0 0,-1 0 0,1 0 0,0 1 0,0 0 0,-9 3 0,10-2-12,0 0 0,0 1 0,1 0-1,-2 0 1,2 1 0,0-1 0,0 1-1,0 0 1,0 1 0,1-1 0,-1 2 0,-6 9-1,-7 20-2787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49:18.694"/>
    </inkml:context>
    <inkml:brush xml:id="br0">
      <inkml:brushProperty name="width" value="0.1" units="cm"/>
      <inkml:brushProperty name="height" value="0.2" units="cm"/>
      <inkml:brushProperty name="color" value="#FFAFD7"/>
      <inkml:brushProperty name="tip" value="rectangle"/>
      <inkml:brushProperty name="rasterOp" value="maskPen"/>
    </inkml:brush>
  </inkml:definitions>
  <inkml:trace contextRef="#ctx0" brushRef="#br0">53 19 13264,'0'0'492,"0"4"-47,-9 132 2390,2-70-2173,-10 65 314,9-78-252,-4 109 0,13-146-609,0 1 0,0-2 0,2 1 1,-1-1-1,2 1 0,0-1 0,1 1 0,1-1 0,0-1 0,2 0 0,10 17 0,-17-28-66,1 0 0,1 0 1,-1 0-1,0 0 0,1 0 0,0 0 0,-1-1 0,1 1 0,0-1 0,0 0 0,5 3 0,-6-5-19,0 1 0,0-1-1,1 1 1,0-1 0,-1 0 0,0 0 0,0 0-1,0 0 1,0 0 0,0-1 0,0 1-1,0-1 1,0 1 0,0-1 0,0 0 0,0 1-1,0-1 1,0 0 0,0 0 0,0-1 0,2-1-1,15-12 135,0 0 0,-2-1 0,0-1 0,25-31-1,52-85 322,-23 29-166,167-265 750,-233 359-975,1 0 1,1 1-1,10-14 0,-14 20-39,-1 1-1,0 0 1,0 0-1,1 0 1,-1 0-1,1 0 1,0 0-1,1 1 1,-2-1-1,1 1 1,0 0 0,0 0-1,0 0 1,1 0-1,-1 0 1,5 0-1,-7 7-2503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49:21.446"/>
    </inkml:context>
    <inkml:brush xml:id="br0">
      <inkml:brushProperty name="width" value="0.1" units="cm"/>
      <inkml:brushProperty name="height" value="0.2" units="cm"/>
      <inkml:brushProperty name="color" value="#FFAFD7"/>
      <inkml:brushProperty name="tip" value="rectangle"/>
      <inkml:brushProperty name="rasterOp" value="maskPen"/>
    </inkml:brush>
  </inkml:definitions>
  <inkml:trace contextRef="#ctx0" brushRef="#br0">1 1874 14464,'3'0'632,"56"-6"304,-1-3-1,1-2 1,93-31 0,-111 24-601,0 0-1,-1-2 0,47-33 0,-20 13 125,-33 20-164,1-3 0,-2-1 0,0 0 0,36-38 0,-58 51-184,-1-1-1,1 0 0,-2-1 1,1 0-1,-2-2 0,0 2 1,-1-1-1,0-1 1,-1 0-1,-1 1 0,0-3 1,-1 2-1,4-29 0,-8 39-77,2-1 0,-2 0-1,0 0 1,-2 0 0,2 0-1,-1 0 1,0 0 0,-1 0-1,1 1 1,-1-1 0,0 1 0,-1 0-1,1-1 1,-1 1 0,0 0-1,0 0 1,0 1 0,-1-1-1,0 1 1,0 0 0,0 0-1,0 0 1,-1-1 0,0 2-1,0-1 1,1 1 0,-3 0 0,2 1-1,0 0 1,-7-3 0,0 1 13,-1 1 0,0 0-1,-1 0 1,0 2 0,1-1 0,0 2 0,0 0 0,-2 0 0,2 1 0,0 1 0,0 0 0,-16 5 0,15-2-11,0 0 1,1 1-1,0 1 0,-1 1 1,1-1-1,1 2 0,0-1 1,1 1-1,-1 1 0,1 0 1,1 1-1,1 0 0,-12 17 1,-19 23 55,-86 120 157,97-126-134,-46 91 1,69-123-92,1 0 0,0 1 1,0 1-1,2-2 1,0 1-1,1 0 0,0 0 1,1 1-1,1 0 0,1-1 1,2 21-1,-2-27-5,1 0-1,0-1 0,0 1 0,2 0 0,-1 0 1,0-1-1,1 0 0,0 0 0,0 0 1,0 0-1,1-1 0,0 0 0,1 0 1,-1 0-1,1 0 0,0-1 0,0 0 1,2-1-1,-1 1 0,0 0 0,12 4 1,-10-5 3,1-1 0,-1 0 1,2-1-1,-1 0 1,0 0-1,-1-1 1,1 0-1,0-1 1,0 0-1,13-2 1,-8 0 6,-1-2 1,1 1 0,1-2-1,-2 0 1,27-14-1,-1-4 21,-2-2-1,-2-1 0,51-46 1,-11 0 19,-4-2 1,-4-3 0,62-92-1,-91 118-4,46-47 0,-62 75-15,0 1-1,1 1 1,2 2 0,27-17-1,-49 33-40,-1 1-1,0 1 1,1-1-1,-1 0 1,1 1-1,-1 0 1,1 0-1,0-1 1,-1 1-1,1 0 1,0 1-1,0 0 1,-1-1-1,1 2 1,5-1 0,-2 2 0,-1 1 0,-1-1 0,1 0 0,-1 1 0,0 0 0,1 0 0,-1 0 0,-1 1 0,6 3 0,0 1 3,6 5 1,1 0 0,34 19 0,-46-29-9,-1-1 0,0 0 0,1 0 1,0-1-1,-1 1 0,1-1 0,0 0 0,-1-1 0,1 1 1,0-1-1,0 1 0,1-2 0,-1 1 0,0 0 0,-1-1 1,1 0-1,0 0 0,4-2 0,-7 3-2,-1-1 1,0 1-1,0-1 0,0 1 1,0-1-1,0 1 0,0-1 1,-1 1-1,1-1 0,0 0 1,0 1-1,0-1 0,0 0 1,-1 0-1,1 0 0,0 0 1,-1-1-1,1 1 0,-1 0 1,1 0-1,-1 0 0,0 0 1,1 0-1,-1 0 0,0 0 1,0 0-1,1 0 0,-1 0 1,0 0-1,0 0 0,0 0 1,0-1-1,-1 1 0,1 0 1,0 0-1,0 0 0,-1 0 1,1 0-1,0 0 0,-1 0 1,1 0-1,-2-1 0,0-2 1,0 0-1,-1 1 1,0 0-1,1-1 1,-1 1-1,-1 0 1,1 0-1,0 0 1,-7-3-1,-1 0 4,-2 1-1,1 0 1,0 1 0,0 1-1,0 0 1,-2-1-1,2 2 1,-1 1 0,1 0-1,-1 0 1,0 2 0,0-1-1,0 2 1,0 0-1,1 1 1,-16 4 0,5 0 10,0 1 0,0 1 0,1 1 0,1 0 1,-1 2-1,1 1 0,-33 27 0,34-23 6,0 2-1,0 1 0,2 1 1,1 1-1,-29 47 1,38-57-11,2 1 0,-1 1 1,1-1-1,1 1 0,1 0 0,0 1 1,1-1-1,0 1 0,1-1 0,0 1 1,2 0-1,1 26 0,0-34-6,0 0-1,0 0 1,1 0-1,0 0 1,1 0-1,-1-1 0,1 1 1,1 0-1,-1 0 1,1-1-1,0 0 1,0-1-1,1 1 1,0-1-1,0 1 1,0-1-1,8 4 1,-5-3-1,1-1 0,0 0 0,1-1 1,-1 0-1,1-1 0,-1 1 0,2-2 1,-1 1-1,0-1 0,1 0 0,14-1 0,0-1 0,-1-1 0,2-3 0,-3 1 0,1-2 0,1 0 0,-2-2 0,37-14 0,152-85 15,-160 75-14,-2-3 0,80-67 0,75-94 13,-92 85 3,-100 98-17,-7 8-1,-1-1 0,0 1 0,-1-2 0,2 1 0,-2 0 0,0 0 0,0 0-1,0-1 1,-1 0 0,5-10 0,-8 15-2,0 1 1,0-1-1,0 1 0,0 0 1,0-1-1,0 1 0,0-1 1,0 1-1,0 0 1,0-1-1,0 1 0,0-1 1,0 1-1,0 0 0,0-1 1,-1 1-1,1 0 0,0-1 1,0 1-1,0 0 0,-1-1 1,1 1-1,0 0 0,0-1 1,-1 1-1,1 0 0,0 0 1,-1-1-1,1 1 0,0 0 1,-1 0-1,1 0 0,-1-1 1,1 1-1,0 0 0,-1 0 1,1 0-1,-1 0 0,1 0 1,0 0-1,-1 0 0,1 0 1,-1 0-1,1 0 0,0 0 1,-1 0-1,1 0 0,-1 0 1,1 0-1,0 0 0,-1 1 1,1-1-1,-27 8 13,10-1-11,-1 1 1,1 1-1,-1 1 1,2 0 0,0 2-1,1 0 1,-1 1-1,2 0 1,1 0-1,0 2 1,0-1 0,-17 28-1,4 3 7,-25 57 1,41-78-6,1 0 1,1 0-1,1 0 1,-6 38-1,12-56-3,1 0-1,0-1 0,0 1 0,0-1 1,0 2-1,1-1 0,0-1 0,0 1 0,1-1 1,0 1-1,0-1 0,1 0 0,-1 0 1,1 0-1,-1 0 0,1 0 0,1-1 1,4 7-1,-3-7 0,0 1 0,0-2 0,0 1 0,0 1 0,0-2 1,1 0-1,1 0 0,-2-1 0,1 0 0,0 0 0,0 0 0,0-1 1,1 1-1,-1-1 0,0-1 0,10 1 0,10-2 0,-1-1 0,1 0 0,-2-2 0,1-1 0,0-1 0,-1-2 0,0 0 0,0-2 0,24-12 0,-16 5 0,-2-2 0,1-2 0,-3 0 0,1-1 0,-2-1 0,26-31 0,218-264 0,-256 297 2,0 0 1,-1-1-1,0 0 0,-3-1 1,12-30-1,-20 43-1,0 0 1,0 0-1,-1 0 0,-1-2 1,0 2-1,0 0 1,-1-11-1,-1 14-1,0 1 1,0-1 0,0 1-1,-1-1 1,0 1-1,0-1 1,-1 0 0,1 1-1,-1 0 1,-1 1-1,-7-12 1,6 12 1,0 0 0,-1 0 0,1 1-1,-2-1 1,1 1 0,0 0 0,0 1 0,-1 0 0,1 0-1,-1 0 1,0 0 0,0 1 0,0 0 0,-1 0 0,1 1 0,0 0-1,-1 1 1,-12 0 0,3 1 2,0 0-1,0 1 1,0 1 0,1 1-1,-1 0 1,1 1-1,-17 8 1,8-1 2,1 2 1,1 0-1,0 1 0,1 3 0,1-1 0,-34 36 1,4 4 3,-50 73 0,85-109-8,2 0 0,1 1-1,1 0 1,0 2 0,1-1 0,-8 30 0,17-45-2,0 1 0,0-1 0,1 0 0,0 0 0,0 0 1,1 0-1,0 0 0,0 0 0,1 0 0,0 0 0,0 0 0,1 0 1,0 1-1,1-1 0,0-1 0,0 1 0,0-1 0,1 0 0,0 0 1,1 0-1,0 0 0,0-1 0,7 7 0,-5-6 0,-1 0-1,1-2 0,1 1 1,-1-1-1,1-1 1,1 1-1,-1-1 0,0-1 1,0 1-1,17 3 1,-13-5-2,2 0 0,-1 0 1,0-1-1,0-1 1,0-1-1,24-2 0,-8-3-2,1-1 0,-2-2 1,1-1-1,-1 0 0,47-29 0,-34 15-2,-2-2 1,0-3-1,-3 0 1,0-2-1,-2-2 1,48-58-1,-4 3-5,-31 38 5,59-88 0,-98 126 6,-1 0-1,9-19 1,-14 28 0,-1-1 0,0 1 0,0 0 0,0 0 0,-1-1 0,1 1 0,-1-1 0,0 0 0,0 1 0,0-1 0,0 1 0,-1 0 0,0-4 0,1 6 0,-1 0 0,1 0 0,-1 0 0,0 0 0,1 0 0,-1 0 0,1 1 0,-1-1 0,-1 0 0,1 0 0,0 1 0,1-1 0,-1 1 0,0-1 0,0 1 0,0-1 0,0 1 0,0-1 0,0 1 0,0 0 0,0 0 0,0-1 0,0 1 0,0 0 0,0 0 0,0 0 0,0 0 0,0 0 0,0 0 0,0 0 0,0 1 0,-2-1 0,-33 10 0,35-9 0,-14 5 0,2 1 0,-1 0 0,2 1 0,-1 1 0,0 0 0,2 1 0,-1 0 0,2 0 0,-1 1 0,-11 15 0,-3 9 0,1 0 0,-28 56 0,39-66-1,1 1 1,0 0-1,3 1 1,1 0-1,0 0 0,-5 45 1,12-61-2,1 1 1,0-1-1,0 1 1,1-1 0,1 0-1,0 1 1,0 0-1,5 12 1,-3-16-1,-1 0 0,1-1 1,0 0-1,0 0 0,1 0 0,0 0 1,1 1-1,0-2 0,0 0 0,0 0 1,0-1-1,11 7 0,-8-6 0,0-1 0,2-1 0,-2 1-1,1-2 1,0 1 0,0-1 0,1-1 0,20 3 0,-3-3-5,58-3 1,-61-1 4,-1-2 1,1 0-1,-1-2 0,-1 0 0,1-2 0,-1 0 1,0-2-1,0-1 0,31-21 0,11-12-4,97-87 0,-154 123 5,764-722-8,-455 381 17,-257 267 4,-55 73-9,0 1-1,-1-1 1,0-1-1,0 1 1,-1-1-1,0 1 1,1-14-1,-3 20-1,-1 1 1,1-1-1,-1 0 0,0 0 0,0 0 1,0 1-1,0-1 0,-1 0 1,1 0-1,-1 0 0,0 0 0,0 0 1,0 0-1,0 1 0,0-1 0,0 1 1,-1-1-1,1 1 0,-4-4 1,2 4-1,0 0 1,1-1 0,-1 2 0,0-1-1,0 0 1,-1 1 0,1-1 0,0 1 0,-2 0-1,2 0 1,0 0 0,-1 1 0,-5-1 0,-5 0 3,1 1 0,-1 1 0,0 0 0,0 1 0,1 1 1,-22 6-1,5 2 4,0 2-1,0 2 1,1 0 0,0 1 0,2 2 0,-40 33-1,-140 145 37,122-100-35,3 3 0,5 4 0,-67 120 0,56-82-5,-115 197-3,118-176-2,-246 415-16,282-505 11,-177 241-30,-49-1 20,247-279 15,-86 96-1,99-114 1,-1-1 0,0-1 0,0 0 0,-1 0 0,-36 16 0,51-27 0,0-1 1,0 0-1,0-1 0,0 1 1,0 0-1,0 0 0,0-1 0,-1 1 1,1-1-1,0 0 0,0 0 1,0 0-1,0 0 0,0 0 0,0 0 1,-4-1-1,5 1 0,1-1 0,-1 0 0,0 1 0,1-1 0,-1 1 1,1-1-1,-1 0 0,1 0 0,-1 1 0,1-1 0,-1 0 0,1 0 0,0 1 0,-1-1 0,1 0 0,0 0 1,0 0-1,0 0 0,0 0 0,0 1 0,0-1 0,0 0 0,0 0 0,0 0 0,0 0 0,0-1 1,3-8-1,-1 0 0,2 0 0,-1 0 0,1 1 0,5-10 0,14-21-1,1 1 1,3 1-1,0 1 0,1 2 0,53-49 0,182-138-3,-219 187 5,319-225-1,108-56 0,-94 61 0,124-88 0,-313 211 0,-185 130 0,79-60 0,-72 53 0,0 0 0,0-1 0,-1 0 0,0-1 0,9-15 0,-17 25 0,-1 0 0,1-1 0,0 1 0,-1 0 0,1 0 0,0-1 0,-1 1 0,0-1 0,1 1 0,-1-1 0,0 0 0,1 1 0,-1-1 0,0 1 0,0-1 0,0 1 0,-1-1 0,1 1 0,0-1 0,0 1 0,-1-1 0,1 1 0,-2-3 0,1 2 0,-1 0 0,0 1 0,1-1 0,-1 0 0,0 0 0,0 1 0,0-1 0,0 1 0,0 0 0,0-1 0,0 1 0,0 0 0,-3 0 0,-3-2 0,-1 1 0,2 0 0,-1 0 0,0 1 0,0 0 0,0 1 0,-15 0 0,5 3 0,1 1 0,0 1 0,1 0 0,-1 1 0,1 1 0,-26 14 0,15-4 0,0 0 0,-42 37 0,46-34 2,3 0 0,1 1 0,-1 0 0,2 3 0,2-1 0,0 1-1,0 0 1,3 2 0,0 0 0,2 0 0,1 1 0,1 1 0,-11 52 0,18-65 2,1-1-1,1 1 1,0 0 0,0 0 0,2 1 0,0-2-1,0 1 1,1-1 0,1 1 0,10 22-1,-5-19 2,0 0 1,1 0-1,0-2 0,1 2 0,2-2 0,0-1 0,21 20 0,-15-18 5,1 1 1,0-3 0,1 0 0,2-1 0,-1-2 0,1 0 0,1 0 0,-1-2 0,2-1 0,0-2 0,-1 0 0,46 5 0,-55-11 2,2-1 0,-1 0 0,-1-1 0,1-1 0,0-1 0,24-7 1,6-6-3746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1:20.2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94 1929 13968,'4'-1'664,"13"-7"-150,0-1 0,30-22 0,-1 1-246,-11 11-87,-1-2 0,-1-2-1,-2-1 1,1-1 0,-3-3 0,39-42-1,81-118 810,-119 152-704,-2 1 1,28-46-1,-49 69-203,-1 0-1,0 0 0,0 0 1,-1-2-1,-1 1 1,1 0-1,-2-1 0,0 1 1,-1 0-1,0-1 0,-1-20 1,-1 30-55,0 1 1,-1 0-1,1-1 1,-1 1 0,1 0-1,-1-1 1,0 1-1,-1 0 1,1 0-1,0 0 1,-1 0-1,0 0 1,1 0 0,-2 1-1,1-1 1,-1 0-1,1 1 1,0-1-1,-3-2 1,1 3-1,1 0 1,-1 0-1,0 1 0,0-1 0,0 1 1,1 0-1,-1 0 0,0 0 1,0 1-1,0-1 0,0 1 0,-1 0 1,0 0-1,1 0 0,-5 2 1,-3 0 27,-1 1 0,1 0 0,0 1 0,-1 2 0,1-1 0,0 0 0,1 1 0,-18 12 0,-7 9 106,-37 35 0,37-31-70,-8 9 71,-76 84 1,96-94-99,0 3 1,3-1-1,-35 69 1,24-28 46,-26 85 0,44-110-49,2 1 1,-11 94 0,22-126-46,1 1 1,0-1-1,1 0 1,1 0-1,0-1 1,9 31 0,-10-42-13,0 1 0,1-1 0,0 0 0,1 0 1,-1 0-1,1-1 0,0 1 0,1 0 1,-1-1-1,0 0 0,1 0 0,0 0 0,0 0 1,0 0-1,0 0 0,1-1 0,-1 0 0,1 0 1,0-1-1,0 1 0,0-1 0,0 0 1,1-1-1,9 3 0,-6-3 3,1-1 1,-1 0-1,1 0 0,-1-1 0,1 0 1,0-1-1,-1 0 0,14-5 1,9-5 19,31-17 0,-53 25-22,41-23 30,-1-1-1,-1-4 0,74-60 0,113-132 117,82-145 253,-309 358-387,11-16 146,36-54 1,-52 71-80,-7 11 7,-10 14 13,-27 34-20,4 3 1,1 0-1,3 3 0,-43 98 1,57-114-59,3 0 1,-17 69-1,28-90-19,1-1 1,0 1-1,1 0 1,1 1-1,1-1 1,1 0 0,0 0-1,6 30 1,-6-44-8,0 0 1,1 0 0,-1 0 0,1 0 0,0-1 0,0 1-1,0 0 1,0-1 0,0 1 0,1-1 0,0 0 0,0 0-1,0 0 1,0 0 0,0 0 0,6 3 0,-4-3 0,0-1 0,2 0 1,-2 0-1,1 0 1,-1-1-1,1 0 0,-1 0 1,1 0-1,0-1 1,-1 1-1,7-2 0,4 0 6,-1-1 0,0-1 0,-1-1 0,2 0-1,-2-1 1,0 0 0,0-1 0,20-11 0,8-11 20,0-4 1,70-65 0,-87 73-19,35-34 31,-3-1 0,54-78 1,79-147 164,-168 247-152,-2-1 0,-1 0 0,-3-1 0,-1-1 0,-1 0 0,13-78 1,-25 106-32,-1 0 0,-1 0 0,1 0 1,-2 0-1,0 0 0,0-1 1,-1 1-1,0 1 0,-1-1 0,-1 0 1,-8-19-1,10 26-13,-1 1-1,0-2 1,-1 2 0,1-1-1,-1 1 1,1 0 0,-1 0 0,0 0-1,0 1 1,0-1 0,-1 1-1,1 0 1,-1 0 0,0 1-1,0 0 1,0-1 0,0 1-1,-1 1 1,1-1 0,0 1-1,-1 0 1,1 0 0,0 1-1,-1-1 1,1 1 0,-1 0-1,-7 2 1,0 0 6,2 0-1,-1 1 0,1 0 1,0 0-1,0 2 0,-11 5 1,-63 40 54,62-36-52,-16 11 3,2 1 0,0 3-1,3 1 1,-1 1-1,-30 39 1,-16 24 13,-93 144 0,151-201-32,1 3 0,0 0 1,4 0-1,1 2 0,2 0 0,1 2 1,-8 55-1,19-83-3,1 1 0,1 0 1,0 1-1,1 0 0,5 29 0,-4-41 0,0 0 0,1 1 0,-1-1 0,1 0 0,1-1 0,-1 1 0,1-1 0,0 1 0,0-1 0,0 0 0,2 0 0,-1-1 0,0 1 0,0-1 0,0 0 0,1 0 0,0 0 0,0 0 0,8 4 0,-5-4 0,1 0 0,0-2 0,0 1 0,-1-1 0,1 0 0,0-1 0,0 0 0,0-1 0,-1 1 0,2-2 0,-1 1 0,0-1 0,0-1 0,0 1 0,-1-2 0,1 1 0,14-8 0,4-2 0,1-1 0,-2-2 0,-1 0 0,25-21 0,5-4 0,-2-3 0,-3-2 0,0-2 0,53-69 0,-16 8 0,128-177 0,-171 210 0,-39 65 0,-1 0 0,1 0 0,-2-1 0,1 1 0,1-18 0,-5 29 0,0-1 0,0 0 0,0 0 0,0 0 0,0 0 0,0 0 0,0 0 0,0 0 0,0 0 0,0 1 0,0-1 0,-1 0 0,1 0 0,0 0 0,0 0 0,0 0 0,0 0 0,0 0 0,0 0 0,0 0 0,-1 0 0,1 0 0,0 0 0,0 0 0,0 0 0,0 0 0,0 0 0,0 0 0,-1 0 0,1 0 0,0 0 0,0 0 0,0 0 0,0 0 0,0 0 0,0 0 0,0 0 0,-1 0 0,1 0 0,0 0 0,0 0 0,0-1 0,0 1 0,0 0 0,0 0 0,0 0 0,0 0 0,0 0 0,-1 0 0,1 0 0,0 0 0,0 0 0,0-1 0,0 1 0,0 0 0,0 0 0,0 0 0,0 0 0,0 0 0,0 0 0,0-1 0,-11 14 0,-41 52 0,3 3 0,4 3 0,2 1 0,3 1 0,4 3 0,3 1 0,4 2 0,-34 141 0,51-144-4,12-69 4,0 0-1,0 0 1,0 0-1,1 0 0,0 0 1,0 0-1,1 0 0,3 10 1,-5-16 0,1 0-1,-1 1 1,1-1 0,0 0 0,-1 0-1,1 0 1,0 0 0,-1 0 0,1 0 0,0-1-1,0 1 1,0 0 0,0 0 0,0 0-1,0-1 1,0 1 0,0-1 0,0 1 0,0-1-1,1 1 1,-1-1 0,0 1 0,0-1-1,0 0 1,1 0 0,-1 0 0,0 0-1,0 0 1,1 0 0,-1 0 0,1 0 0,-1 0-1,0 0 1,3-1 0,2-2-1,0 1 0,1-1 0,-1 0 0,0 0 0,6-5 0,28-20-3,-2-1 0,69-67 0,58-85-10,-158 173 14,477-603-15,-372 442 26,95-194 1,11-18 6,-96 167 32,-109 192-32,-7 16-8,-6 16-1,-13 44 0,-24 57 0,12-43-4,-58 174-2,-100 307 3,133-388-6,-9-1 0,-109 208 0,116-263 0,18-35 0,-79 124 0,106-186 2,1-1 1,0 0-1,-14 13 0,20-20-1,0 0-1,0 0 0,0 0 1,0 0-1,0 0 0,0 0 1,0 1-1,0-1 0,0 0 1,-1 0-1,1 0 0,0 0 1,0 0-1,0 0 0,0 0 1,0 0-1,0 0 0,0 0 1,-1 0-1,1 0 0,0 0 1,0 1-1,0-1 0,0 0 1,0 0-1,0 0 0,-1 0 1,1 0-1,0 0 0,0 0 1,0 0-1,0-1 0,0 1 1,-1 0-1,1 0 0,0 0 0,0 0 1,0 0-1,0 0 0,0 0 1,0 0-1,0 0 0,-1 0 1,1 0-1,0 0 0,0 0 1,0-1-1,0 1 0,0 0 1,0 0-1,0 0 0,0 0 1,0-1-1,0-10 7,6-15-1,4-3-2,0 2 0,2 0 0,2 0 0,0 1 0,1 1-1,1 1 1,3-1 0,-1 2 0,1 1 0,27-23 0,173-126 16,-177 139-18,39-22 6,2 2-1,113-49 0,-37 20 19,61-40 101,-242 160-70,-17 22-16,-4 2 16,3 0 0,-55 126 0,69-121-10,3 2 0,3 1 0,4 0 0,-14 116 0,29-169-23,1 32-1,0-46-16,1 0 0,-1 0 0,1 0 0,0 0 0,0 0 0,0 0 0,1 0 0,-1 0 0,1 0-1,0 1 1,0-2 0,0 1 0,5 4 0,-5-7 11,0 1 0,0-1-1,1 0 1,-1 0 0,0 0 0,0 0-1,1 0 1,-1 0 0,0 0 0,1-1-1,-1 0 1,1 1 0,-1-1 0,1 0-1,-1 0 1,1 0 0,-1 0 0,1-1-1,-1 1 1,0-1 0,1 1 0,-1-1-1,0 0 1,3-1 0,7-2-725,-2-1-1,0 0 1,12-9 0,-19 12-317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49:21.816"/>
    </inkml:context>
    <inkml:brush xml:id="br0">
      <inkml:brushProperty name="width" value="0.1" units="cm"/>
      <inkml:brushProperty name="height" value="0.2" units="cm"/>
      <inkml:brushProperty name="color" value="#FFAFD7"/>
      <inkml:brushProperty name="tip" value="rectangle"/>
      <inkml:brushProperty name="rasterOp" value="maskPen"/>
    </inkml:brush>
  </inkml:definitions>
  <inkml:trace contextRef="#ctx0" brushRef="#br0">0 281 17079,'0'0'0,"41"-28"1568,3 2 8,20-4-192,18-6-8,20-5-736,7 2 8,13 0-432,3-3 8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49:27.513"/>
    </inkml:context>
    <inkml:brush xml:id="br0">
      <inkml:brushProperty name="width" value="0.1" units="cm"/>
      <inkml:brushProperty name="height" value="0.2" units="cm"/>
      <inkml:brushProperty name="color" value="#FFAFD7"/>
      <inkml:brushProperty name="tip" value="rectangle"/>
      <inkml:brushProperty name="rasterOp" value="maskPen"/>
    </inkml:brush>
  </inkml:definitions>
  <inkml:trace contextRef="#ctx0" brushRef="#br0">196 1 8536,'0'0'4406,"-3"3"-3962,-4 1-270,0 1-1,-1-1 1,0 0 0,1-1-1,-1 0 1,0 0-1,-14 3 1,10-2 100,-1 0 0,-22 11 1,31-12-179,0-1 1,0 1 0,0-1 0,0 1 0,0 0 0,1 1 0,-1-1-1,1 0 1,1 1 0,-1 0 0,0 0 0,-2 5 0,3-6-27,1 0 0,-1 0-1,1 0 1,0 0 0,0 1 0,0-1 0,1 0 0,-1 0-1,1 1 1,0 0 0,0-1 0,0 1 0,0-1 0,0 0-1,1 1 1,0-1 0,-1 0 0,1 0 0,0 1 0,3 3 0,-2-3-26,0-1 0,0 0 1,1 0-1,0 0 1,-1 0-1,1 0 1,0-1-1,1 1 0,0-1 1,-1 0-1,1 0 1,-1 0-1,1 0 1,-1-1-1,1 1 1,0-1-1,4 1 0,2 0 20,0 0-1,1-1 1,0 0-1,-1 0 1,0-1-1,0-1 1,1 0-1,-1 0 1,1-1-1,13-4 1,-17 4-29,-1-1 0,1 1 0,-1-1 0,0 0 0,0-1 0,1 1 0,-1-1 0,-1-1 0,1 1 1,-1-1-1,0 0 0,-1 0 0,1 0 0,-1 0 0,0-1 0,5-10 0,-8 14-22,0 0-1,-1 0 1,1 0-1,0-1 1,-1 1 0,0 0-1,1-1 1,-1 1 0,0 0-1,0-1 1,0 1-1,-1-1 1,1 1 0,-1 0-1,1 0 1,-1-1-1,0 1 1,1 0 0,-1 0-1,0 0 1,-1-1-1,1 1 1,0 0 0,0 1-1,-1-1 1,0 0-1,1 0 1,-1 1 0,0-1-1,1 1 1,-5-3 0,0 0 6,0 0 0,0 0 0,-1 0 1,1 1-1,-2-1 0,1 2 0,0-1 1,0 1-1,-7-1 0,8 3 0,1-1 0,-1 1 0,1 1 0,-2-1-1,1 1 1,1 0 0,-1 0 0,1 0 0,0 1 0,-1 0 0,1 0 0,0 1-1,0 0 1,0 0 0,1 0 0,-8 5 0,5-3 17,0 2-1,0-1 1,1 1-1,0 0 1,0 0 0,1 1-1,0-1 1,0 1 0,-4 10-1,8-16-26,0 0 1,1 0-1,-1-1 0,-1 1 0,2 0 0,-1 0 0,1 0 0,-1 0 1,1 0-1,0 0 0,0 0 0,0 0 0,0 0 0,0 0 0,0 0 1,1 0-1,-1 0 0,1 0 0,-1 0 0,2 0 0,-1-1 0,-1 1 0,1 0 1,0 0-1,0-1 0,1 1 0,-1 0 0,0-1 0,0 1 0,1-1 1,-1 0-1,1 1 0,-1-1 0,1 0 0,0 0 0,-1 0 0,1 0 1,0 0-1,0 0 0,0-1 0,0 1 0,2 0 0,6 2 6,0-1 0,0 0 1,1 0-1,-1-1 0,0 0 0,16-1 0,-20 0-8,1-1 0,0 0 1,-1 0-1,1 0 0,-1-1 0,0 1 1,0-1-1,0-1 0,0 1 0,0-1 0,-1 0 1,1-1-1,8-6 0,-11 7 2,1 0-1,-1-1 1,-1 1 0,1-1 0,0 0-1,-1 0 1,0 0 0,0-1-1,0 1 1,0 0 0,-1-1 0,1 1-1,-1-2 1,-1 2 0,1-1 0,0 0-1,-1 1 1,-1-10 0,1 11-3,0 0 1,0 0 0,-1 0 0,1 0-1,-1 0 1,0 0 0,0 0 0,0 1-1,0-1 1,-1 0 0,1 0 0,-1 1-1,0-1 1,1 1 0,-1 0 0,0-1-1,0 1 1,-4-3 0,2 2 3,0 0 0,-1 0 0,1 1 1,-2 0-1,2 0 0,-1 1 0,1-1 0,-1 1 1,0 0-1,-8-1 0,4 2 8,0-1 0,-2 1 0,2 1 0,0 0 1,0 0-1,0 1 0,0 0 0,0 0 0,0 1 0,0 0 0,0 1 1,-8 5-1,12-6-8,1 0 0,0 0 0,0 1 1,1-1-1,-1 1 0,1-1 1,-1 1-1,1 0 0,-1 0 0,2 1 1,-1-1-1,1 1 0,0-1 0,-3 8 1,5-9-8,-1-1 0,1 1 1,0 0-1,-1-1 0,1 1 0,0 0 1,1 0-1,-1 0 0,0-1 0,1 1 1,-1 0-1,1-1 0,0 1 0,0-1 1,0 0-1,0 1 0,1-1 0,-1 0 1,0 1-1,1-1 0,0 0 1,-1 0-1,2 0 0,-1-1 0,0 1 1,0 0-1,0-1 0,1 1 0,2 1 1,-2-2-1,0 1 1,0-1-1,0 0 1,1 0-1,-1 0 1,1 0-1,-1-1 1,0 1-1,1-1 1,-1 0-1,1 0 1,-1 0-1,1-1 1,0 1-1,0-1 1,-1 0-1,0 0 1,1 0-1,-1 0 1,0 0-1,0-1 1,0 1-1,0-1 1,0 0-1,0 0 1,0 0-1,0-1 1,-1 1-1,1 0 1,3-6-1,-4 5-1,1 1 0,-1-1-1,0 0 1,0 0 0,0 0 0,0 0 0,0 0-1,0-1 1,-1 1 0,0 0 0,0-1-1,0 1 1,0-1 0,0 1 0,-1 0 0,0-1-1,0 1 1,0-1 0,0 1 0,0-1-1,-1 1 1,1-1 0,-1 1 0,0 0 0,0-1-1,0 1 1,-1 0 0,1 0 0,-2 0-1,2 0 1,-4-4 0,4 6-1,0 0 0,-1 0 0,1-1 1,-1 1-1,0 0 0,1 0 0,-1 0 0,0 1 0,0-1 1,1 0-1,-1 1 0,0-2 0,0 2 0,0 0 0,0-1 1,0 1-1,0 0 0,0 0 0,0 0 0,0 0 0,1 1 1,-1-1-1,0 2 0,0-2 0,0 1 0,0-1 0,1 1 1,-1 0-1,0 0 0,0 0 0,-2 2 0,-2 0 4,0 1-1,1 0 0,1-1 0,-1 2 1,0-1-1,1 1 0,0-1 1,-6 9-1,8-8 3,0-1 0,0 1 0,0-1 0,0 1 0,1-1 0,0 1 0,0 0 0,0 1 0,0-1 0,1 0 0,0 0 0,0-1 0,0 1 0,1 0 0,-1 0 0,1 0 0,1 0-1,-1-1 1,0 1 0,1 0 0,0-1 0,0 0 0,1 1 0,-1-1 0,1 0 0,0 0 0,0 0 0,0 1 0,0-2 0,1 1 0,0-1 0,-1 0 0,1 0 0,0 0 0,1-1 0,-1 0 0,1 1 0,8 2 0,2 0 28,0-1 1,32 5-1,-18-8-3008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49:30.584"/>
    </inkml:context>
    <inkml:brush xml:id="br0">
      <inkml:brushProperty name="width" value="0.1" units="cm"/>
      <inkml:brushProperty name="height" value="0.2" units="cm"/>
      <inkml:brushProperty name="color" value="#FFAFD7"/>
      <inkml:brushProperty name="tip" value="rectangle"/>
      <inkml:brushProperty name="rasterOp" value="maskPen"/>
    </inkml:brush>
  </inkml:definitions>
  <inkml:trace contextRef="#ctx0" brushRef="#br0">129 39 10656,'0'0'5313,"-4"0"-4986,-2-1-197,-31 0 570,36 1-628,0 0-1,-1 0 1,1 0-1,0 1 0,-1-1 1,1 0-1,0 1 1,-1-1-1,1 1 0,0-1 1,0 1-1,-1-1 1,1 1-1,0 0 1,0 0-1,0 0 0,0 0 1,0-1-1,0 2 1,0 0-1,0-1 0,-1 2 1,2-1-18,0 0-1,1 0 1,-1 0 0,0 0 0,1 0 0,-1 0 0,1 0-1,0 0 1,1 3 0,3 9 114,-5-12-148,0 1 0,1-1 0,-1 0-1,1 1 1,-1-1 0,1 0 0,0 0-1,-1 0 1,1 0 0,0 0 0,0 0 0,1 0-1,-1 0 1,0 0 0,1 0 0,-1 0-1,1-1 1,0 1 0,-1-1 0,1 1-1,0-1 1,0 0 0,0 1 0,0-1-1,0 0 1,0 1 0,0-2 0,2 1 0,-2 0-1,0-1 1,0 1 0,1-1 0,-1 0-1,0 0 1,0 0 0,1 0 0,-1 0-1,0 0 1,5-2 0,-2 1-2,0-1 1,1 0-1,-1 0 1,0 0-1,0-1 1,0 0-1,1 1 1,-1-2-1,-1 1 1,1 0-1,-1-1 1,0 0 0,0 0-1,0 0 1,4-8-1,-6 9 4,0-1 1,0 0-1,-1 0 0,1 0 0,-1 0 1,0 0-1,1-8 0,-2 8-6,0 2 0,0 0-1,0 0 1,0 0 0,0 0-1,0 0 1,0 0 0,-1-1 0,1 1-1,-1 0 1,0 0 0,1 0 0,-1 0-1,0 0 1,0 1 0,0-1 0,-3-3-1,3 4-3,0 1 0,-1-1 0,1 0 0,-1 0 0,1 1 0,-1-1 0,1 1 0,-1-1 0,1 1 0,-1 0 0,1 0 0,-1 0 0,0 0 0,1 0 0,-1 0 0,-2 0 0,-31 6 90,23-3-48,6-2-29,1 1-1,0-1 0,-1 1 0,1 1 1,0-1-1,-1 1 0,2 0 0,-1 0 1,1 1-1,-9 6 0,8-3 24,-1-2 0,1 1 0,0 0-1,1 0 1,-1 0 0,1 1 0,-5 9 0,8-13-28,0 1 1,0-1 0,1 1-1,-1 0 1,1-1-1,0 1 1,0-1 0,0 1-1,1 0 1,-1 0-1,1 0 1,-1-1 0,1 1-1,1-1 1,0 1 0,-1-1-1,1 0 1,0 1-1,-1-1 1,1 0 0,1 0-1,-1 0 1,0-1-1,1 1 1,4 4 0,-5-5-16,0 0 0,0 0 0,1 0 0,-1-1 0,1 1 0,-1-1 0,1 1 0,-1-1 0,1 0 0,0 0 0,-1 0 0,1 0 0,0-1 0,0 1 0,0-1 0,1 1 1,-1-1-1,0 0 0,0 0 0,-1-1 0,1 1 0,0 0 0,0-1 0,0 0 0,0 0 0,0 0 0,-1 0 0,1 0 0,-1 0 0,1-1 0,-1 1 0,4-3 0,-4 2-1,0 0 0,1 0 0,-1 0 1,0 0-1,0-1 0,0 1 0,0-1 0,-1 1 0,2-1 0,-1 0 0,-1 1 0,0-1 0,0 0 0,0 0 0,0 0 0,0 0 0,-1 0 0,1 0 0,-1 0 1,0 0-1,0 0 0,0-1 0,0 1 0,-1-1 0,1 1 0,-1 0 0,1 0 0,-1 0 0,0 1 0,0-1 0,-1 0 0,1 0 0,-1 0 0,0 1 0,0-1 0,0 1 1,0-1-1,0 1 0,0 0 0,0 0 0,-1 0 0,1 0 0,-1 0 0,1 0 0,-1 1 0,0-1 0,1 1 0,-1 0 0,0 0 0,0 0 0,0 0 0,0 0 0,0 1 1,0-1-1,0 1 0,0 0 0,0 0 0,0 0 0,0 0 0,-2 0 0,2 1 0,0 0 0,0-1 0,0 1 0,1 0 0,-6 2 0,3 0 5,0 0 1,0-1-1,1 1 0,-1 1 0,0-1 0,1 1 0,0 0 0,0 0 0,-1 0 0,2 0 0,-1 1 1,1 0-1,0 0 0,0-1 0,1 3 0,-4 7 0,4-10-5,1 0 1,0 0-1,0 1 0,0-1 1,1 0-1,-1 1 0,1-1 1,0 1-1,0-1 0,1 0 1,-1 1-1,1-1 1,0 0-1,0 0 0,0 1 1,1-1-1,0 1 0,-1-1 1,1 0-1,1 0 0,-1-1 1,4 5-1,-5-6-2,1-1-1,0 1 1,0-1 0,1 1-1,0-1 1,-1 0-1,0 0 1,1 1 0,-1-2-1,0 1 1,1 0 0,-1 0-1,1-1 1,-1 0 0,1 1-1,-1-1 1,1 0-1,5-1 1,2 1 0,-1-2 1,2 1-1,14-6 0,-14 4-1,0-2 1,0 1-1,1-1 1,-2-1-1,0 0 0,0-2 1,0 1-1,-1 0 1,0-1-1,1 0 0,-2 0 1,0-1-1,0 0 1,-1-1-1,0 0 0,-1 0 1,5-12-1,-10 20 2,1-1-1,-1 1 1,-1 0-1,1-1 1,0 1-1,-1-1 1,1 1 0,-1-1-1,0 1 1,0-1-1,0 0 1,0 1-1,0-1 1,0 1-1,-1-1 1,1 1-1,-1-1 1,0 1-1,0 0 1,0-1-1,0 1 1,0 0 0,0-1-1,-1 1 1,1 0-1,-1 0 1,1 0-1,-1 0 1,-3-3-1,2 2 2,0 1 0,-1 0 1,1 0-1,-1 0 0,1 1 0,-1-1 0,1 1 0,-1 0 1,0 0-1,0 0 0,1 0 0,-2 1 0,1-1 0,0 1 0,0 0 1,0 0-1,0 1 0,-6 0 0,5 0 2,1 1 1,-1-1 0,0 1-1,0 0 1,1 0-1,-1 1 1,0-1-1,1 1 1,-1 1-1,1-1 1,-4 5-1,1-1 9,1 1 0,0 1 0,0-1-1,-6 14 1,11-20-10,0 1 0,0-1 0,0 0 0,1 1 0,-1-1 0,1 1 0,-1-1 0,1 0 0,0 1-1,0 0 1,0 0 0,1 3 0,-1-5-3,0 0 0,0 0-1,1 0 1,-1 0 0,0-1-1,0 1 1,1 0 0,-1 0-1,1 0 1,-1 0 0,1-1-1,-1 1 1,1 0 0,-1 0-1,1-1 1,0 1-1,-1 0 1,1-1 0,0 1-1,-1-1 1,1 1 0,0-1-1,0 1 1,0-1 0,0 0-1,-1 1 1,1-1 0,0 0-1,0 0 1,0 1 0,0-1-1,0 0 1,0 0 0,0 0-1,1 0 1,5-2 5,0 0 0,0 0 1,0 0-1,0-1 0,-1 0 0,2 0 1,-2 0-1,12-10 0,-7 5 7,0-1 0,-1 0 0,16-17 0,-24 24-11,-1 1 0,0 0 0,0-1 0,0 1 0,0-1-1,0 1 1,0-1 0,0 1 0,0-1 0,0 0 0,-1 1-1,1-1 1,-1 0 0,1 1 0,-1-1 0,0 0 0,0 0 0,0 0-1,0 1 1,0-1 0,0 0 0,0-1 0,0 1 0,-1 1-1,1-1 1,-1 0 0,1 0 0,-2-1 0,0 1-2,1 0 1,0 1 0,-1 0-1,0-1 1,1 1-1,-1 0 1,0 0-1,0 0 1,1 0 0,-1 0-1,0 0 1,0 0-1,0 0 1,0 1-1,0-1 1,-1 1 0,0 0-1,1 0 1,0 0-1,0 0 1,0 0-1,-3 0 1,-1 1 0,0-1-1,0 1 1,0 1-1,0-1 1,0 1-1,1 0 1,-1 0 0,0 0-1,0 1 1,1 0-1,0 0 1,0 0 0,0 1-1,0 1 1,1-2-1,0 2 1,-1-1 0,2 0-1,-1 1 1,-6 9-1,3-2-3006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0:28.241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1 1330 8240,'0'0'6944,"22"23"-5146,-13-20-1404,0 1 1,-1 0-1,0 1 0,0 0 0,-1 0 0,14 12 0,20 12 776,-35-24-1002,0-1 0,-1 2-1,1-1 1,-1 1-1,0-1 1,-1 1 0,6 7-1,13 15 235,-14-20-295,0 0 0,1-1 0,17 10 0,-22-14-87,24 13 53,-20-12-48,1 1 1,-1 0-1,-1 1 1,11 8-1,82 68 136,-63-51-84,12 8 30,-42-33-89,0 1 0,-1-1-1,0 2 1,0-1 0,1 1-1,-2 0 1,5 11 0,-2-7 14,0 1 1,11 10-1,1-5 82,0 1 0,0-2 0,44 24 0,-11-5-36,-32-21-21,1-1-1,41 19 1,-56-30-56,119 56 135,-8-7-14,64 55 19,-166-98-123,-1-1 0,2-1 0,36 9 0,58 8 65,-28-6-6,202 61 259,-227-60-295,43 9 60,190 27 0,-74-32 1,-66-9-55,10 2-20,20 2 34,-71-7-6,40-5 10,-91-6-33,43-2 19,105-17 0,-181 16-41,222-23 30,-62 9-15,239-28 38,-207 12-51,91-40 42,-39 6-13,-17 12-12,-160 38 4,136-45-1,-163 35-9,79-46-1,-26 12 5,220-132 114,-217 117-82,-72 47-45,-3-3-1,55-46 0,-83 62-7,0 0 1,31-15-1,-30 19-1,0-1 1,-2 0-1,20-18 0,15-20 6,4 2 0,127-81 1,-16 15 18,-128 85-20,-1-2 0,-3-1 0,65-73 0,-59 57-14,71-63-1,-58 61-13,127-118-139,-155 139 132,40-56 1,-48 57 9,1 1 0,49-46 1,-43 50 6,117-109-49,-30-5 37,-108 132-446,-1 0 1,0 0 0,6-12-1,-8 13-1032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0:36.400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9016 1 10864,'0'0'2192,"-1"2"-1892,-19 32 880,12-22-674,1-1 0,0 1 0,-6 14-1,4-3 133,-1 0-1,-2-1 0,0-1 1,-19 26-1,19-31-368,-1 4 22,-1-1 0,-2 0 0,0 0 0,-29 25 0,28-30-48,1 0-1,1 1 1,0 2 0,0-1-1,1 1 1,-20 36 0,27-42-163,-1 0 1,0-1 0,0 0 0,0 0 0,-1-1 0,-20 18 0,-69 38 339,65-45-226,-33 26 0,18-9-59,-32 29 68,2 4 128,33-30-52,-49 55 0,76-77-217,0 0 0,-1-2-1,-2 0 1,1-2 0,-30 17 0,22-13-12,3 0 33,-28 24 0,-19 15 86,-50 14 20,22-13-10,-19 18 84,29-11-78,3-3 3,59-44-107,0 0 0,-41 39 1,30-24 4,-2-1 1,-79 46 0,32-21-7,-66 59 44,121-90-96,13-12-2,-1 0 0,-41 18 0,-8 5 6,41-20-8,0-1 0,0-1-1,-2-2 1,1-2-1,-2 0 1,0-2-1,0-2 1,-51 7-1,-200 12 148,147-12-193,75-6 13,-114 18-4,92-12 9,-1 5 4,0 3 0,-112 45 0,105-35 0,-72 16 0,-66 0-67,54-15 22,124-22 47,-2-1 0,-104 2 0,-107-21 0,159-4-2,-17 1 0,14 4 0,-52-2 7,-60 4-6,163 1-1,-61-13-1,6 0-6,-110-20 40,73 0 49,70 16-53,45 11-17,-360-89 56,358 91-33,0-2 0,1-2 1,-1-1-1,3-2 0,-1-1 0,2-2 0,-37-26 0,31 21 6,-1 1-1,-66-26 0,27 13-10,37 19-28,-79-23 0,82 30-1,1-2 1,-64-31-1,84 33 11,0-1-1,-18-17 0,-21-14 20,-26-3 62,56 31-74,2 1 0,0-2 0,-1 0 0,3-2 0,-25-23 0,-111-115 5,41 16 45,3 4-2,38 69-76,64 57-15,0 0 1,0-1 0,-15-18 1,26 26 9,0 0 0,0 0 0,0-1 0,-1 1 0,1 0 0,1-1 0,0 1 0,-1-1 1,1-2-1,-4-17-61,3 19 69,-1-1 1,0 1-1,0-1 1,0 1-1,0 0 0,-1 0 1,1 0-1,-1 0 0,0 1 1,0-1-1,-5-4 0,6 6 5,0-1-1,0 1 1,-1 0-1,1 0 1,0 0-1,-1 0 1,1 1 0,0-1-1,-1 0 1,1 1-1,-2 0 1,1 0-1,1-1 1,-1 2-1,1-1 1,-1 0-1,1 0 1,-1 1-1,-2 0 1,-5 4-82,19-2-27,10 2 70,27 11-61,-26-10 58,1 1 0,36 18 0,62 47-45,-101-61 87,125 79 0,-113-67-9,-1 3-1,36 37 0,-36-35 1,0 0 0,34 24 0,-33-32 19,62 27 0,-64-34-3,1 1 0,-2 2 0,27 20 0,30 29 14,3-4 1,103 55-1,-129-85-13,2-3 0,1-2 0,1-2 0,89 17 0,223 48 39,-312-76-29,183 43 261,-120-11-230,-91-30-31,-1-1 1,42 8-1,-47-16-16,167 31 12,-102-24-14,158 26 0,-171-24 49,0-4-1,113 1 0,156-5 184,-156-12-42,13-6-181,-186 10-9,71-5 348,124-9-262,-89-4-4300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0:56.289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324 1317 10752,'0'0'4105,"2"-2"-3276,12-10 380,-10 8-1030,0 1 0,0-1 1,-1 1-1,1-1 0,-1 0 0,0-1 0,0 1 0,0 0 0,-1-1 0,5-7 0,4-17 337,2 2 1,0 0 0,20-26-1,-11 17 128,-8 8-84,-8 17-293,1-1-1,0 1 1,14-15 0,4-3 312,24-26 365,-3-17-218,5-7-187,-36 61-406,3 1-1,31-29 1,-34 35-96,-2-1 0,0-1 0,0 0 0,-2 0 0,2-2 0,9-16 0,74-131 171,-87 148-178,2 0 0,17-20 1,-18 23 9,0-2 1,-1 1 0,14-24-1,63-107 88,-83 139-126,33-60 7,-8 15 56,-28 49-63,0-1 0,1 1-1,-1 0 1,0-1-1,1 1 1,-1 0-1,0-1 1,0 1 0,0-1-1,0 1 1,1 0-1,-1-1 1,0 1-1,0-1 1,0 1-1,0 0 1,0-1 0,0 1-1,0-1 1,0 1-1,0-1 1,0 1-1,0 0 1,0-1-1,-1 0 1,-8 5 24,-12 14-1,-4 11-7,3 1 0,1 1 0,-22 39 0,2-2 0,-24 51 9,51-89-8,-1 1 1,-1-3-1,-3 0 0,-28 37 1,14-30 46,2 2 0,1 1 0,3 2 1,1 0-1,-34 74 0,35-65-39,-1-2-1,-39 55 1,1-12-5,16-25 26,-59 108-1,78-123-46,-1 0-1,-50 58 1,39-54-11,-36 62 1,23-28-236,34-61-3070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1:22.824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0 0 8840,'0'0'6938,"3"0"-6667,1 2-83,0-1 1,0 0 0,0 1-1,0 0 1,-1 0-1,1 0 1,-1 0-1,2 1 1,3 4 0,-2-3 67,0 1-1,-1 1 1,0-1 0,0 2 0,5 5 0,-2 0 45,1 0 1,1-1-1,0 0 0,0-1 0,13 11 0,26 26 356,12 43 132,46 35 87,-90-105-720,17 28-1,-21-29-74,1 0 1,17 19-1,40 39 164,34 33 83,-85-89-266,0 2 0,-2 1-1,30 46 1,3 6 67,-41-63-109,100 123 206,-47-65-128,-41-44-47,2-2 0,50 45-1,115 54 109,-68-47-31,118 76 108,-90-82-101,-101-46-94,-16-10-9,31 22 0,148 97 75,-152-98-73,68 30 19,7 5 13,-28-7 11,2-3-1,2-5 1,169 59 0,-146-61-4,-17-6-10,-3-2-2,21 8-11,48 10-11,-11-4-21,-20-2-4,31 9 18,-58-32 9,179 26-1,-133-32 23,-60-9 133,-18-3-628,-34-9-2692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1:30.541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5286 3013 10152,'0'0'4024,"13"2"-3388,12 1 195,0-1 1,1-1 0,34-3 0,-27 0 263,37 3 0,56 9 699,-59-1-892,118 0 0,-23-15-279,-68 0-196,109 9 1,18 22 1,-118-15-273,45 2-19,-4-8-48,59-2 29,-155-4-101,105-1 65,-104 3-35,54-9 1,9 0-1,257-17 56,-317 22-95,184-18 25,-29-5 38,178-4-22,-348 28-46,159-21 37,-89 7-27,-57 8-189,99-5-1,-216 23-22,33-7 169,-1 1 0,0 2 0,-36 10 0,41-8 13,-255 66-70,82-20 87,93-32 13,-37 11 12,-147 41 0,182-46 0,-71 13 128,-284 29 0,416-67-72,1-2 1,-53-6 0,-100-21 67,-14-3-90,-360-26 145,468 51-141,-141 10 0,-215 12 128,350-21-143,-190-31 0,251 23-1,2-3-1,-1-1 1,-79-39 0,-35-10 54,-148-50 10,292 106-107,-227-75 25,102 45-29,99 28 0,-40-7 3,-108-32 9,125 25 1,-58-18 15,97 35-28,1-1 0,0-1 0,1-1 0,1-2 0,-1-2 0,2-1 0,-35-24 0,6 1 0,-2 1 0,-2 4 0,-106-44 0,109 55-1,-256-121-14,305 138 15,-174-86 0,156 78 0,0-1 0,-27-22 0,31 23 0,-3-6 13,0-2 0,-47-48 1,60 56-13,-5-2 10,0 1-1,-2 0 1,0 1-1,-42-19 0,35 19 20,-1-2 0,-32-25 0,-17-29 52,-17-12-18,63 56-18,2-1 1,2-2-1,-37-46 0,8 9-23,-56-48 116,-33-39 65,12 2-85,32 40-56,67 78-47,3-1 1,-35-50-1,41 47 5,-55-61 0,64 79-14,0-1 0,3 0-1,0-3 1,1 2 0,0-1-1,-14-40 1,-14-27-7,25 63 4,1 1 1,-2 0-1,-25-28 0,38 48-4,3 4-3,0-1 1,0 1-1,0 0 0,0-1 1,0 1-1,0 0 0,0 0 1,-1 0-1,1 0 1,0 0-1,-1 0 0,1 0 1,-1 1-1,1-1 0,-1 0 1,1 1-1,-1-1 0,1 1 1,-1 0-1,1-1 0,-3 1 1,-30-10-4,32 8 8,0 1 1,1 0-1,-1-1 0,0 1 0,1-1 0,0 1 0,-1-1 0,1 0 0,0 1 0,0-1 0,0 0 0,0 0 0,0 0 0,0 0 0,0 0 0,1 0 0,-1 0 0,0-3 0,-1-6-3659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1:57.364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0 3701 8432,'0'0'2696,"3"-3"-1887,16-16 1311,0-1 0,20-32 0,-39 51-2095,7-8 421,0 0-1,-1-1 1,1 0 0,-2-2 0,0 2-1,5-15 1,-6 12-160,1 0-1,8-15 1,2-3 10,-6 13-139,12-41 450,-12 32-466,2 1-1,0-1 0,25-38 1,43-51 275,-42 51-173,24-43-6,-35 71-145,-14 19 6,21-40 0,-7 4 43,1 0 1,46-65 0,-49 87-75,-3-2 1,-1 0-1,23-53 0,-29 57-13,0 0 0,36-51 0,84-102 130,-119 162-166,2-4 8,2 1 0,39-42 0,-34 41 12,-2-1 0,38-56 0,-42 55-9,2 1 0,0 1 0,39-38 0,159-122 146,-185 159-143,51-34-1,-12 11 9,1-7 12,81-56 73,1-6 1,-111 83-81,-26 23-22,1 1 0,0 0 1,0 2-1,36-14 0,-3 2 34,12-6 18,232-118 44,-245 113-96,-26 15-2,2 1 0,43-20 0,11 5 18,82-36 98,-10 7-18,-7 4-12,47-20 18,-66 31-60,52-13-41,-92 33-14,243-69 126,-295 82-113,78-19 42,18 1 6,59-10-30,283 12-21,-459 28-17,249-8 101,-178 7-68,400 11 137,-374-2-170,53 7 0,-132-10-3,-1 1 0,0 2 1,38 14-1,42 23 0,-42-15 0,1-4 0,95 23 0,-23-9 49,-7-3 3,34-2 10,100 24 39,-60 0-77,-157-41-24,77 37 0,22 4 0,-40-17 0,-74-25 0,1 2 0,65 46 0,60 62 0,-29-32 0,-16-11 0,32 20 31,-21-15-5,-72-41-16,69 74-1,16 16 3,-97-99-12,-4 3 0,51 64 0,-73-82-6,30 48-1,-43-62 5,-1 0-1,-1 0 0,0 1 1,0-1-1,-1 1 1,0 0-1,-1 0 1,2 17-1,-4 11-945,0-32-1801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00.347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3839 2232 8936,'0'0'2506,"3"-1"-1599,13-11 208,-14 6-480,-15 5-341,0 3-179,12-1 132,-1 0 0,0-1 1,0 1-1,0-1 0,0 0 0,0 0 1,0 1-1,0-1 0,0 0 0,0 0 1,0-1-1,0 1 0,0 0 0,0-1 1,0 1-1,1-1 0,-1 0 1,0 0-1,0 1 0,0-1 0,1 0 1,-1 0-1,-3-2 0,-22-26 1372,-29-37 63,51 57-1556,1 0-1,-1 0 1,-2-11-1,0 3 8,6 12-95,0 0 0,0 0-1,0 0 1,0 0 0,1 0 0,0 0 0,1-9-1,-1 10-20,0-1-1,1 1 1,-1 0-1,-1 0 1,1 0-1,0 0 1,-1 0-1,0 0 1,0 0-1,0 1 1,0-1-1,-1 0 1,-2-4-1,-56-86 298,56 86-298,1 0 0,0-1 0,0 1 0,1-1 0,-4-15 1,-2-9 52,5 22-43,-1 1 1,-1 0-1,0-1 0,0 2 0,-1-1 1,0 1-1,-13-15 0,-5 0 48,-32-28 0,-12-12 71,29 21-85,-77-75 25,32 36-7,59 55-41,-1 2 1,-46-36 0,-131-62 53,183 110-81,1 0 0,-1-2 0,2 0 0,-21-24 0,-20-15 20,37 35-21,-7-4 46,0-2-1,-33-38 1,56 54-45,-1-1 0,1 1 0,-5-13 0,7 12 0,0 2 1,-1 0 0,0 0-1,0 0 1,-1 0 0,-8-6 0,-55-47 101,-3 5 0,-103-63 0,100 70-72,40 29 13,-55-26 0,34 20 9,-9-4 7,-1 2 0,-1 4 0,-91-22 1,-132 0 20,115 21-42,120 16-22,-296-39 91,214 42-25,-169 13-1,134 11-3638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1:21.5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133 191 14568,'-1'4'338,"-37"114"1805,19-60-1336,-18 90-1,4 84-27,30-197-608,2 1 0,1 0 0,2 0 1,10 53-1,-11-81-118,1-1 1,0 0-1,1 0 1,-1 0 0,1-1-1,1 1 1,0 0-1,0-1 1,5 6 0,-7-9-19,0-1 1,0 0-1,0 1 1,0-1 0,0-1-1,1 1 1,-1 0-1,0-1 1,1 0 0,-1 1-1,1-1 1,0 0-1,-1 0 1,1-1 0,0 1-1,0 0 1,-1-1 0,1 0-1,0 0 1,0 1-1,1-2 1,-1 1 0,-1 0-1,1-1 1,0 1-1,3-2 1,3-1 62,-1-1-1,0 1 1,0-3 0,0 2-1,-1-1 1,1 0 0,10-10-1,48-52 381,-39 38-292,22-20 81,17-19 187,65-84 0,98-162 390,-198 273-674,-4 0 1,-1-2-1,-1-1 1,-3 0-1,22-64 1,-38 82 39,-7 18-33,-7 16-22,2 5-3485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09.106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1 3442 8640,'0'0'2797,"0"-3"-1824,-1-36 1222,3-51 1059,-2 80-2986,2 1 0,-1-1-1,2 1 1,-1 0 0,1 0-1,0 0 1,8-13 0,72-144 2167,5-9-1026,-78 157-1265,1 0 1,2 2-1,0-2 1,22-20-1,-11 13 121,29-42-1,-3 4 74,-27 36-210,19-21 191,53-49-1,-40 49-38,-2-2-1,83-103 1,-122 137-231,1-1 1,2 1-1,-1 2 1,1 0-1,20-12 1,-11 7-5,34-30-1,67-92 68,-111 127-74,0 0-1,1 1 0,35-19 0,6-6 30,-45 29-51,8-6 12,-1 0 0,-1-1-1,23-24 1,-18 16 15,2 0 0,1 1 1,1 2-1,44-26 0,37-28 102,-48 22-41,-42 35-73,1 1 0,1 1 0,26-17 0,115-68 45,9 3-39,-16 12-34,-121 63 3,-3 1 2,3 2 1,66-32-1,75-25 26,-36 13-12,-6-3-15,-17 6 2,-50 32 6,236-91 90,-120 50-80,-10 2-10,-65 33-15,73-22 0,195-32 0,-309 73 0,129-28 0,-77 19 4,89-14 7,165-2 39,-291 32-45,-23 2 1,0 2 0,69 4 0,-5 4-11,-67-3-1,84 11 1,27 20 32,92 13 35,-62-11 31,-106-15-67,316 78 13,-319-68-19,122 58 1,-15 16-24,-53-25-1,51 39-27,-85-47-2,-3 0 23,-59-37 2,58 30 1,42 20 28,-69-38 5,96 40-1,-158-78-16,192 84 65,-167-71-74,-2 1-1,0 3 1,40 33-1,-1 13-49,-4 3 0,69 87 0,-125-139 31,29 38 74,-25-32-3966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10.851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1392 1397 9040,'0'0'5125,"-19"6"-4156,12-5-685,0 0 1,-1-1-1,1 0 0,0-1 0,-1 1 0,-9-3 1,-21-1 1537,34 3-1612,1 0 0,-2 0 0,2-1 0,-1 1-1,1-1 1,0 0 0,0 0 0,0 0 0,0-1 0,-4-3 0,-8-5 88,8 7-237,1 1 1,0-2 0,-1 1-1,1-2 1,1 1 0,0 0-1,0 0 1,0-1 0,0 1 0,1-1-1,0-1 1,0 1 0,1 0-1,0-1 1,0 0 0,0 0-1,1 0 1,-3-12 0,-5-14 131,-1 1-1,-16-36 1,23 57-115,0-1 0,-3-18-1,5 22-52,1 1 0,-1-1 0,0 1 0,-2-1 0,1 1 0,0 0 0,-1 0 0,1 0 0,-6-7 0,-38-40 90,-64-59 1,92 94-55,-29-39 1,20 24 7,6-1-8,17 27-46,0-1 1,-1 1 0,-8-9 0,-17-16 23,-16-17 75,-66-54 1,-291-214 222,315 242 323,45 35-4460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12.070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0 4 9440,'3'0'465,"7"-2"352,1 1 0,0 0 0,0 1-1,-1 0 1,15 3 0,-12-1-450,1 1 1,-2 1-1,0 0 0,0 1 0,0 0 0,0 1 0,14 9 0,29 16 1173,-36-22-992,-1 1 0,-1 0 1,1 2-1,22 20 1,-15-11 11,53 35 0,-23-18-26,-13-4 331,79 80 0,-106-100-391,-12-13-892,-9-8-2506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13.262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0 0 13056,'0'0'1368,"3"2"-536,8 3-172,1 0 0,21 6 0,-23-8-528,0 0 0,0 1 0,0 0 0,1 1 1,14 11-1,-14-7 345,-1 1 1,0 1-1,1-1 1,-2 2-1,0-1 1,8 18-1,0-4 321,-14-21-667,1-1 0,2 1 0,-2-1 1,0 1-1,1-1 0,0-1 1,-1 1-1,1-1 0,0 1 0,11 2 1,13 7 345,-14-6-242,0 2-1,20 3 1,-20-7-74,0 2 0,17 7 0,11 6 300,-33-16-374,-1 1-1,1 0 0,-1 1 0,0 0 0,9 6 0,0 6 154,-1-2 0,18 23 0,-22-23-120,2 1 1,-1-2-1,24 18 0,-8-9 38,-2 2 0,35 37 0,-26-24-48,112 111 288,-127-120-361,0-1 0,-1 1 0,-2 3 0,-1-1 1,-1 0-1,-2 3 0,17 53 0,-27-73-23,1 1-1,14 24 1,-18-35-11,1 0 0,0 0 0,0 0 0,0 0 0,1 1 1,-1-2-1,1 1 0,0-1 0,0 0 0,0 0 0,0-1 0,7 4 0,6 1-300,32 14 769,-21-11-4249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23.222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1 2144 10152,'0'0'2170,"0"-3"-1056,10-76 2220,-9 56-2935,2 0 0,0 1 0,13-45 0,29-88 1456,-34 108-1121,3 0 1,30-72 0,-16 64-294,2 3 1,3-1 0,48-55-1,-70 96-389,0 1 0,1 0 0,0 0-1,2 2 1,-1 0 0,27-14 0,-17 12 55,32-28-1,117-90 333,-145 107-370,3 2-1,-1 0 1,2 3 0,0 1-1,36-13 1,-45 19-3,2 0-1,37-24 1,15-7 32,148-83 67,-99 52-109,-13 17-14,-66 35-12,48-30 1,65-34 21,1 0-6,-129 67-32,-1 1-1,1 2 1,37-12 0,101-24 36,-82 26-20,63-10-14,15-4 3,-87 20-16,140-15 0,-188 29-3,171-14 0,-152 15 0,7 1 16,24-3 16,58-7 73,-101 9-75,75 3 51,-52 1-54,-27 1 0,2 1-1,34 9 1,-22-4 1,231 57 68,-221-50-96,84 9 1,62-4 4,-185-18-3,130 7 16,121 14 21,-112 5-19,-41-5 2,-63-12-10,0 3 0,75 30 0,-36-10 28,184 59 74,-7 3-2,-188-67-62,-1 4 1,-2 4-1,95 62 0,-149-86-47,0 0-1,0-2 0,1-1 0,0 0 0,0-1 0,31 4 0,-44-11-3474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47.257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21 2286 7736,'0'0'5728,"-2"0"-5046,0 0-862,-13-5 2893,15 5-2649,-1-1-1,1 1 0,0 0 0,0-1 0,0 1 0,0 0 0,0-1 0,0 1 0,-1-1 0,1 1 0,0 0 0,0-1 0,0 1 0,0 0 0,1-1 0,-1 1 0,0-1 0,0 1 0,0 0 0,0-1 0,0 1 0,0 0 0,0-1 0,1 1 0,-1 0 0,0-1 0,0 1 0,1 0 0,-1 0 0,0-1 0,0 1 0,1 0 1,-1 0-1,0-1 0,1 1 0,-1 0 0,0 0 0,1 0 0,0-1 0,2-3 114,1 0 1,-1 0 0,0 0 0,0 0-1,0 0 1,0 0 0,-1-1 0,0 1-1,2-1 1,0-6 0,-1-3-5,0 0 0,2-20 0,-4 20 9,2-7-37,0 1 1,1-1-1,2 1 1,14-37 0,12-19 155,39-81 400,-61 140-563,1 0-1,1 0 1,22-23-1,-2 2 120,16-28 98,-30 39-183,3-1 0,32-33 0,-33 42-107,-4 2 13,0 1 1,2 2 0,20-15 0,35-17 145,-57 35-195,0-1 1,0 0 0,-1-1 0,26-30 0,-20 21 13,24-19-1,3 3 33,1 4 0,76-40-1,-75 45-35,-30 17-17,-1 0 1,1 2-1,1 1 0,36-12 1,-18 11 72,70-28 1,-19-11-6,-37 18-58,123-63 95,-144 78-101,53-15-1,-48 18-19,186-62 83,178-70 48,-258 88-116,101-41 4,-142 55-25,148-38 0,46 25 19,-169 37-13,167-24 47,-196 31-28,-19 5-17,0 3 1,126 11-1,-129 2 6,77 19 1,24 6 4,-111-28-5,0-2 1,126-9-1,-164 2-7,-1 2 1,1 0 0,-1 2-1,0 1 1,1 1 0,43 10-1,91 20 1,-109-23 12,80 22 0,-19 6 4,163 51-23,-253-82 7,0 1 0,1 1-1,-2 2 1,1 0-1,27 18 1,40 34 13,81 50-8,-46-49 19,-10-9 0,-15 14 29,-70-46-24,49 28 0,-46-31 55,0 1 0,-2 2 0,33 31 0,-39-36-19,-1 0-1,1-1 1,31 12 0,46 30 20,126 109 208,-206-149-269,8 4 6,-5-4-8,1 1 0,-3 1-1,0 2 1,34 41 0,43 67 131,-12-36 42,-72-78-178,183 162 105,-187-169-127,33 29 23,2-3 1,66 39-1,-103-68-2,2 0-1,-2 1 0,0 1 0,-1 0 0,0 0 0,17 20 0,-3 3 16,21 36 0,21 29 41,16 23-59,-69-98-44,-7-11-3762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52.099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9315 3708 992,'2'-1'3693,"10"-1"-1599,9-1 6915,-9 2-5636,-26-27-1565,8 24-1621,-2-1 1,2 1-1,-2 1 0,2-2 1,-1 2-1,-1 1 1,-8-3-1,8 2 40,0 0-1,-1-1 1,1 0-1,-12-7 1,16 10-179,2-1-1,0-1 1,-1 0-1,1 1 1,0 0 0,0-1-1,1 1 1,-1-1 0,-1 1-1,2-2 1,-1 1-1,1 0 1,0 0 0,0 1-1,0-1 1,1 0-1,-1-5 1,-2-5 102,1-1-1,1-1 1,0 1 0,1 0 0,1 0 0,0-1-1,1 2 1,6-28 0,-6 34-78,-1 0 1,1 1-1,-1-1 0,0 0 1,-1 1-1,0-1 1,0 0-1,-1 1 0,0-1 1,-3-11-1,-2-5 231,-17-37 1,12 34-243,8 20-45,-1-1 0,1 0-1,-2 2 1,0-1 0,1-1 0,-11-7 0,-14-20 42,25 29-51,-10-17 39,-21-39 0,-20-74 59,39 89-76,-3 0-1,-23-42 0,28 66-21,-56-108 56,59 103-57,2 7 0,1 0 1,-3 1-1,-15-23 1,1 6 9,13 19-2,0 0 0,0 1 0,-1 0 0,-17-13 0,-85-61 57,13 11-26,80 60-33,1-1 0,2 0 0,-29-38 0,-16-18-5,45 55-3,1 0 0,1 0-1,-19-34 1,9 8 12,-3 1 1,-2 2 0,-38-44-1,-67-45 143,83 71-120,-98-101 151,123 136-135,-1 2 0,0 1 0,-60-36 0,-78-45 32,113 68-63,-150-92 72,75 46-47,-73-42 30,146 95-79,-193-90 0,144 77 9,-205-80 80,-9 20-19,236 81-58,-268-57 56,-185-8-76,414 71 8,-187 0 0,302 15 0,-407 19-12,209-6 8,-113 25-21,243-26 18,-9 5-42,-97 31-1,155-39 45,-300 104-67,114-36-16,113-41 21,-184 94-1,151-46 40,-26 12-1,-169 79 29,141-64-11,128-71 4,-80 38 0,-124 58-77,225-113 63,2 2-1,1 1 0,1 1 0,-55 59 1,-90 100-146,23-4 35,113-127 81,-51 88 1,84-122 35,1 0 1,0 0-1,2 1 0,0 0 1,1 0-1,-2 24 1,2 4-71,-2 74 1,6-100-3464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55.275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0 3 7736,'0'0'5000,"3"0"-4528,8-1-75,-6 1-207,0-1 0,0 1 0,1 0 1,-1 0-1,-1 0 0,1 1 0,0 0 1,0 0-1,0 0 0,-1 0 0,8 4 1,-10-2-96,-1 0 1,1 0 0,-1 0 0,0 0 0,0 1 0,0-1 0,0 0 0,0 0 0,-1 1 0,1-1 0,-1 2 0,0 2 0,1 7 235,0-3 103,1 1 0,1-1 0,6 14 0,-7-20-335,1 2-1,-1-3 0,1 1 1,0 0-1,1-1 0,-1 1 1,1-1-1,8 7 0,18 10 201,-27-19-264,1 0 1,-1 0-1,0 1 1,1-1 0,-1 1-1,0-1 1,-1 1-1,1 0 1,0 0 0,-1 0-1,0 2 1,1-2-1,-1 0 1,-1 1 0,1 0-1,0-1 1,-1 1-1,2 6 1,-2-5-19,0-1 1,0 1-1,0 0 1,1-1-1,0 0 1,0 1-1,0-1 1,1 0-1,4 5 1,0-1 9,0 0 0,1 0 1,9 5-1,-10-7-12,5 4 8,-2-2-7,-2-1 0,1-1 0,0 1 0,0-2 0,1 1 1,0-1-1,14 6 0,-20-10-11,0 0-1,-1 0 1,0 1 0,1 0 0,-1-1 0,0 1 0,0 0 0,0 0 0,0 1-1,0-1 1,-1 1 0,1-1 0,-1 1 0,1 0 0,2 5 0,0 0 5,-1 1 0,-1 0 0,0 0 0,3 18 0,-1-2 4,1-1 1,1 0 0,2 1-1,0-1 1,23 40 0,-11-31 6,-13-21-2754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2:57.677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1 1 10344,'0'0'48,"1"2"53,9 17 782,0 0 1,-2 1-1,1 0 1,-2-1-1,6 34 1,-7-27-237,2-1 1,0 0 0,15 29 0,-1-3 340,-17-38-773,0-1 0,1 0 0,0 0 0,15 21-1,-11-19-18,-2-1-1,10 22 1,-12-24-85,6 15 23,-2-1 0,10 27 0,-14-38-102,-1-2-1,2 0 0,0 0 1,0 0-1,1-1 1,18 21-1,14 20 33,19 37 34,-53-81-83,0 0 0,0-1 1,1 0-1,12 10 1,-11-11-11,-1 1-1,0-1 1,-1 1 0,9 13 0,-9-12 4,0 0 1,-2 1-1,1 0 0,-2 1 1,1-1-1,-1 1 0,3 17 1,-4-18 0,0 1 0,1-1 0,0 0 0,0 1 0,1-1 0,0 0 1,0 0-1,1-1 0,12 16 0,-10-16-1,-2 1 0,1 0 1,-1 1-1,-1 0 0,0-1 0,0 1 0,-1 0 1,0 0-1,3 20 0,-4-10 9,0-1 1,-1 0-1,-1 1 1,-4 29-1,3-46-16,0 2 4,1 0 0,-1 0 0,1 0 0,0 0 1,0 0-1,0 0 0,1 1 0,1 5 0,-2-11-6,1 0 0,-1 0 0,0 0 0,0 0 0,1 0 0,-1 1 0,0-1 0,0 0 0,1 0 0,-1 0 0,0 0 0,0-1 0,1 1 0,-1 0 0,0 0 0,0 0 0,0 0 0,1 0 0,-1 0 0,0 0 0,0 0 0,1 0 0,-1-1 0,0 1 0,0 0 0,0 0 0,1 0 0,-1 0 0,0-1 0,0 1 0,0 0 0,0 0 0,0 0 0,0-1 0,1 1 0,-1 0 0,0 0 0,0-1 0,0 1 0,0 0 0,0 0 0,0-1 0,7-11 0,-7 7 0,-1 0 0,0 0 0,-1 0 0,1 0 0,-1 0 0,-3-7 0,-6-23 0,8 16 0,-4-22 0,-17-56 0,14 73 0,8 19-1,-1 1 0,2 0 0,-1-1 0,1 0 0,0 1 0,0-1 0,0 0 0,0-8 0,1 7 40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53:11.701"/>
    </inkml:context>
    <inkml:brush xml:id="br0">
      <inkml:brushProperty name="width" value="0.1" units="cm"/>
      <inkml:brushProperty name="height" value="0.2" units="cm"/>
      <inkml:brushProperty name="color" value="#FF89C4"/>
      <inkml:brushProperty name="tip" value="rectangle"/>
      <inkml:brushProperty name="rasterOp" value="maskPen"/>
    </inkml:brush>
  </inkml:definitions>
  <inkml:trace contextRef="#ctx0" brushRef="#br0">0 8 8136,'0'0'3153,"3"0"-2289,3 0-296,1 0 0,-1-1 1,0 0-1,1 0 0,11-4 0,-18 5-527,0 1-1,1-1 0,-1 0 1,1 0-1,-1 0 0,0 1 1,1-1-1,-1 0 1,0 0-1,1 1 0,-1-1 1,0 0-1,1 1 0,-1-1 1,0 1-1,0-1 1,0 0-1,1 1 0,-1-1 1,0 0-1,0 1 0,0-1 1,0 1-1,0-1 1,1 1-1,-1-1 0,0 0 1,0 1-1,0-1 0,0 1 1,-1-1-1,1 1 1,0 0-1,1 19 300,-1-19-304,0 19 202,0-1-1,2 0 0,0 0 0,6 21 0,-7-37-196,0 0 0,0 0 0,1 0 0,0-1 0,-1 1 0,1 0 0,0-1 0,0 0 0,0 1 0,1-1 0,-1 0 0,5 3 0,39 21 333,-37-21-234,0 0-1,17 13 1,-20-12-71,-1-1 0,1 1 0,-1 0 0,-1 1-1,1-1 1,-1 1 0,0 0 0,-1 0 0,1 0-1,0 1 1,-2-1 0,0 2 0,0-2 0,2 13-1,-1-7 33,2 0-1,0 0 1,0-1-1,1 1 1,0-1-1,2 0 1,-1 0-1,12 10 1,0 6 113,-7-7-20,-1 1-1,-1-1 1,0 2 0,7 28-1,-13-39-110,1 4 11,-5-14-81,0 0 1,1 0-1,-1 0 0,1 1 1,0-1-1,-1-1 1,1 1-1,0 0 0,0 0 1,0 1-1,1-1 1,-1-1-1,0 1 0,1 0 1,-1-1-1,1 1 1,-1-1-1,1 0 1,0 0-1,-1 1 0,1-1 1,0 0-1,0 0 1,4 1-1,13 4 52,-15-6-39,-1 1-1,0 0 1,0 0-1,1 0 1,-1 0-1,0 1 1,0-1-1,0 1 1,0 0-1,-1-1 1,1 1-1,0 1 1,-1-1-1,0 0 1,3 4-1,0 1 19,1 0 0,-1-1 0,1 1 0,-1-1 0,12 10 0,-10-10-28,0 1 0,0 0 0,12 16 0,66 124 71,-78-135-77,-1 0-1,0 1 1,-1-1 0,-1 1-1,6 25 1,-6-21 19,2-1 0,12 31 0,-14-38 35,1 1 1,0-2-1,1 1 0,0 0 0,0-1 0,12 10 1,-28-30-40,1 0 1,0 0 0,2-1 0,-1 0 0,2-1 0,-10-25 0,-2-1 7,0-1 84,-40-63 0,42 79-83,0 1 0,-1 0 1,-2 2-1,-1 0 1,-42-37-1,51 50 37,0 0 1,0-1-1,0-1 0,1 0 0,1 0 1,0-2-1,-9-14 0,5 2 56,0-1 0,-15-49 0,-58-160 92,72 199-213,8 15 4,-1-1 0,-1 2 1,0-1-1,-2 2 0,0-1 1,-28-36-1,13 26 815,2 1-5031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1:24.1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137 1654 14568,'0'0'457,"3"0"42,2 0-289,0-1 0,0 0 1,0 0-1,0 0 0,0-1 1,0 0-1,0 0 0,0 0 1,-1-1-1,0 1 1,8-7-1,8-8-128,21-19-1,-25 21 177,15-13-121,109-111 1142,-123 120-985,-2 0 0,0-3 0,0 1 1,-3 0-1,19-42 0,-26 51-129,-1 0 0,0-1 1,0 0-1,-2 0 0,4-22 0,-6 32-133,1 0 0,-1 0 0,0 0 0,0 1 0,0-1 1,-1 0-1,1 0 0,-1 0 0,1 1 0,-2-1 0,1 0 0,0 1 0,0-1 0,-1 1 0,1-1 0,-1 1 0,1-1 0,-1 1 0,0 0 0,0 0 1,0 0-1,0 0 0,0 0 0,0 0 0,0 1 0,-1-2 0,1 2 0,0 0 0,-1-1 0,0 1 0,1 0 0,-6-1 0,1 1 19,-1 0-1,0 1 0,0-1 1,1 2-1,-1-1 1,1 1-1,-1 0 0,1 0 1,0 1-1,-11 4 1,-1 2 56,0-1 0,-30 18 0,27-11-44,1 2 0,0 0 0,1 2-1,1-1 1,-1 2 0,3 0 0,0 1-1,2 2 1,-21 32 0,12-11 17,1 0 1,3 3-1,2-1 0,-15 56 1,26-74-40,1 0 0,1-1 0,1 1 1,2 1-1,1-1 0,3 47 1,-1-62-21,0-1 1,1 0 0,1 0 0,0 0 0,0 0 0,1 0-1,1-1 1,-1 1 0,3-1 0,-2-1 0,1 1 0,1-1-1,0 0 1,0 0 0,1 0 0,0-1 0,0-1 0,17 12 0,-19-16-5,1 1 1,-1-1 0,1-1-1,0 1 1,0-1 0,0-1 0,0 1-1,1-1 1,-1 0 0,1-1-1,-1 0 1,0 0 0,0 0 0,1-1-1,-1 0 1,8-2 0,11-4 67,0-1 0,47-21 0,-31 7 6,-2-1 0,-1-2 1,42-34-1,-9 6 46,-8 4 31,-2-2 0,96-103 0,-90 87 19,124-90 0,-95 81-53,-59 44-74,2 4 0,49-29 0,-74 49-42,1 0 0,-1 1 0,1 1 0,0 0 0,1 1 0,-1 1 0,1 1 0,-1 0 0,32-1 0,-40 4-9,0 1 1,-1 0-1,2 0 0,-1 1 1,-1 0-1,1 0 0,-1 0 1,0 1-1,0 1 0,0-1 1,0 1-1,0 0 0,0 1 1,-1-1-1,0 1 0,0 0 1,-1 1-1,1 0 0,-1 0 1,5 8-1,16 14 71,-26-28-79,0 0 1,0 0-1,0 0 0,0 0 1,0 0-1,0 0 0,0 0 0,0 0 1,0 0-1,0-1 0,0 1 1,0 0-1,0 0 0,0 0 1,0 0-1,0 0 0,0 0 1,0 0-1,0 0 0,0-1 1,0 1-1,0 0 0,0 0 1,0 0-1,0 0 0,0 0 0,0 0 1,0 0-1,0 0 0,0 0 1,0 0-1,0 0 0,0 0 1,0-1-1,1 1 0,-1 0 1,0 0-1,0 0 0,0 0 1,0 0-1,0 0 0,0 0 1,0 0-1,0 0 0,0 0 0,0 0 1,1 0-1,-1 0 0,0 0 1,0 0-1,0 0 0,0 0 1,0 0-1,0 0 0,0 0 1,0 0-1,1 0 0,-1 0 1,0 0-1,0 0 0,0 0 0,0 0 1,0 0-1,0 1 0,0-1 1,-8-23 63,1 10-36,1-1 1,-1 2-1,-1 0 0,0 0 1,0 0-1,-1 1 0,-16-14 1,19 18-12,-1 1 0,-1 1 0,1 0 0,-1 0 0,1 1 0,-1 0 0,0 1 0,-2-1 1,2 1-1,-1 1 0,1 0 0,-1 0 0,-14-1 0,6 2 0,0 1 0,0 0 0,1 2 0,-2-1 0,1 2 0,1 0 0,0 1 0,-1 1 0,-28 13 0,25-9-11,2 2 0,0 0-1,1 1 1,0 1 0,1 0 0,0 1 0,-22 26 0,4-1-3,2 2 1,2 0 0,-46 86-1,67-107-3,0-1 0,0 0 0,2 1 0,1 0 0,0 2-1,2-1 1,0-1 0,2 1 0,0 2 0,1-2-1,1 0 1,3 22 0,-1-33-2,0 0 0,1 0 0,0-1 0,1 1 0,-1-1 0,2 0 0,-1-1 0,2 1 0,0-1 0,0 1 0,0-1 0,0 0 0,1-1-1,13 11 1,-14-13 0,1 0 1,0-1-1,0 0 0,0 0 0,0 0 0,1-1 0,-1 0 0,1 0 0,0-1 0,-1 0 0,1-1 0,1 0 0,-1 0 0,0 0 0,0-1 1,0 0-1,0-1 0,14-2 0,30-11-9,97-39-1,-133 47 10,55-25 2,113-68-1,59-57 3,57-35 0,-291 186-3,-3 1 0,0 1 1,0 0-1,0 0 0,12-3 0,-18 6 1,1 0-1,-1-1 0,0 1 0,0 0 0,0 0 0,1 0 0,-1 0 1,0 0-1,0 0 0,0 0 0,1 0 0,-1 0 0,0 0 0,0 0 1,1 0-1,-1 0 0,0 0 0,0 0 0,0 0 0,1 1 0,-1-1 1,0 0-1,0 0 0,0 0 0,1 0 0,-1 0 0,0 0 0,0 1 1,0-1-1,0 0 0,0 0 0,1 0 0,-1 0 0,0 1 0,0-1 1,0 0-1,0 0 0,0 0 0,0 1 0,0-1 0,0 0 0,1 1 1,-4 11 2,-12 15 1,-20 26 0,3 2 0,-35 81 1,54-104-1,2-1 0,1 1 0,1 1 0,1-1 0,3 1 0,-3 47 0,8-70-2,0 0 1,0 1-1,1-1 1,1 0-1,0 0 0,0 0 1,6 14-1,-7-20 0,1 0-1,0 0 1,0 0 0,0 0-1,2-1 1,-2 1 0,1-1-1,0 0 1,0 0-1,0 0 1,0 0 0,0-1-1,1 1 1,-1-1 0,1 0-1,-1 0 1,1 0 0,0-1-1,0 1 1,7 1-1,1-2 2,-1 0 0,0 0 0,0-1 0,0-1 0,0 0 0,0 0 0,1-1 0,-1-1 0,0 0 0,-1 0 0,1-1 0,-1 0 0,14-8 0,7-6 13,1 0 0,50-41 0,72-71 40,-124 102-37,-3-1 1,48-64-1,-36 36 22,-3-2-1,45-94 1,-69 126-24,-3 1 1,0-1-1,6-43 0,-12 53-5,-1-1-1,-1 0 0,-1 0 1,0 0-1,-1 1 1,-6-28-1,5 36-2,0-1 1,-1 1-1,0-1 1,-1 1-1,0 0 1,0 1-1,-1-1 0,0 1 1,-1-1-1,0 1 1,-12-13-1,12 16-2,0 0 1,-1 0-1,1 0 1,-1 1-1,0 0 1,-1 1-1,0-1 1,1 1-1,0 1 1,-1-1-1,0 1 1,0 1-1,0-1 1,-15 1-1,2 1-1,1 1-1,-2 1 0,2 1 0,0 1 0,-1 0 0,1 2 0,1 0 0,0 1 1,-1 1-1,-20 13 0,4-1 2,2 3 1,1 0 0,1 1-1,-38 39 1,38-32-8,1 3-1,2 0 1,2 2-1,-25 42 1,39-58-1,2 3 1,1-2-1,0 1 1,1 1-1,1 1 0,2-1 1,0 0-1,2 1 1,-2 30-1,5-46-1,1 0 1,0 0-1,1 0 0,0 0 0,0 1 1,1-1-1,0 0 0,0 0 1,1 0-1,0-1 0,5 9 0,-5-11 1,0-1-1,2 1 0,-2-1 1,1 0-1,0 0 0,0 0 1,0 0-1,1 0 0,0-1 1,-1 0-1,1 0 0,0 0 0,0-1 1,0 0-1,1 0 0,10 2 1,-3-1-4,0-1 0,0-1 0,0-1 0,2 1 0,-2-2 0,0 0 0,0-1 0,1 0 0,16-5 0,3-3-9,0-3-1,45-21 0,-10-1-12,100-71-1,54-60-12,-208 155 38,12-11-4,1 0 1,36-43-1,-54 53 2,-10 7 1,0 5 2,0 0 1,-1 1-1,1-1 1,0 0 0,-1 0-1,1 1 1,-1-1-1,0 1 1,1 0-1,0-1 1,0 1-1,0 0 1,-2 1-1,-18 13-1,1 1 0,-1 0 0,2 1 0,1 1 0,0 1 0,1 2 0,1-1 0,-14 25 0,10-12 2,3-1 0,1 1 0,2 1 1,1 1-1,-10 39 0,20-64 0,1 1 0,0-1 0,0 0 0,2 2 0,-1-1 0,1-1-1,3 19 1,-3-26 0,1 0 0,-1 0 0,1 0-1,0 0 1,0 0 0,1-1 0,-1 1 0,0 0-1,1-1 1,0 1 0,0-1 0,0 2-1,0-2 1,0 0 0,0 0 0,0 0-1,2 0 1,-2 0 0,1 0 0,-1-1 0,1 1-1,0-1 1,-1 0 0,1 0 0,0 0-1,0 0 1,0 0 0,0 0 0,0-1 0,0 0-1,3 1 1,6-2 0,0 1 0,1-1 0,-1-1 0,0 0 0,0-1 0,-1 0 0,2-1 0,-2 0 0,12-7 0,5-3 0,1-2 0,34-24 0,23-28 0,95-93 0,39-87 3,-143 154 3,219-288 33,-244 306-28,264-410 155,-294 451-119,-2-1 0,-1-1 0,20-58 0,-37 83-9,-11 23 3,-355 591 126,314-509-156,-244 488 8,182-330-17,-264 574 3,314-701-1,-5-3-1,-5-2 0,-6-3 1,-121 137-1,99-151 21,85-89-13,0-1 0,-2-1 0,1 0 0,-34 17 0,47-27-9,2-1 0,0 1-1,-1 0 1,1-1 0,0 1 0,-1-1 0,1 0 0,-1 1-1,1-1 1,-1 0 0,1 0 0,-1 0 0,1 0-1,0 0 1,-1 0 0,1 0 0,-1-1 0,1 1 0,-2-1-1,2 0 1,0 1-1,0-1 1,1 0-1,-1 0 0,1 1 1,-1-1-1,0 0 1,1 0-1,-1 0 1,1 0-1,0 1 0,-1-1 1,1 0-1,0 0 1,0 0-1,-1 0 0,1 0 1,0 0-1,0 0 1,0 0-1,0-1 1,1-7 3,0 1 0,1 0 0,0 0 0,0 0 1,5-11-1,3-5 7,1 2 1,3 0 0,-1 0-1,26-33 1,77-75 35,-95 106-42,227-210 61,-166 159-49,345-278 42,-88 88-34,-130 101-18,285-266 20,-390 323-21,-92 92-4,0-1 0,-1 1 0,-2-1 0,0 0 0,13-31 0,-20 41 0,0 0-1,1 0 1,-2 0-1,1-1 1,0-11-1,-2 17-1,0-1 1,0 1-1,-1-1 0,1 0 0,0 1 0,0-1 1,-1 1-1,1-1 0,-1 1 0,1-1 1,-1 1-1,0-1 0,-1 1 0,1 0 0,1-1 1,-1 1-1,0 0 0,-1 0 0,1-1 1,0 1-1,0-1 0,0 1 0,-1 0 1,1 1-1,0-1 0,-1 0 0,-2-1 0,-2 1 4,1-1-1,-1 1 1,0 1-1,0-1 1,0 1-1,0 0 1,0 0-1,-1 0 1,1 1-1,0 0 1,0 0-1,1 1 1,-1 0-1,-7 4 1,-4 1 9,-1 1 1,2 0-1,-24 16 1,-1 7 2,1 2 0,2 0 1,1 3-1,2 1 0,-51 68 1,74-88-17,1 0 1,0 2 0,2-2 0,0 2-1,1 0 1,-1 0 0,3 1 0,-6 27-1,10-38 0,1 1-1,0-1 1,1 1-1,0 0 1,0 0-1,1-1 1,0 1-1,1-1 0,0 0 1,0 0-1,1 1 1,1-2-1,-1 2 1,1-1-1,1-1 1,0 1-1,0-1 1,1-1-1,0 1 1,7 7-1,0-2 0,2 0 0,1-1 0,-1 0 0,1-2 0,0 0 0,2-1 0,-1-1 0,0 0 0,1-1 0,1-1 0,-1-1 0,33 6 0,-15-6 0,2-2 0,-2-1 0,1-2 0,0-2 0,61-9 0,184-52-147,-234 47 85,-1-2 0,-1-1 0,79-45 0,-43 10-534,-56 35-3150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1:24.5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1 446 14272,'0'0'0,"15"-5"-32,8-2 16,16-9-376,8-4-8,4-3 592,7 1 8,14-4 1128,10-7-1,10-1-159,4-8 8,8-9-456,-4-5-8,-4 2-224,-8-3 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1:40.1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17 146 10848,'0'0'3720,"0"4"-3528,0-2-166,0 1 0,0-1 0,1 1 0,-1-1 0,1 0 0,-1 1 0,1-1 0,0 0 0,0 1 0,0-1 0,0 0 0,0 0 0,0 0 0,1 0 0,-1 0 0,1 0 0,-1 0 0,1 0 0,1-1 0,-1 1 0,0 0 0,0-1 0,0 0 0,0 1 0,0-1 0,0 0 0,0 0 0,1 0 0,-1-1 0,0 1 0,1 0 0,-1-1 0,1 0 0,-1 1 0,0-1 0,6 0 0,-2-2 56,1 1 0,0-1 0,0-1 0,0 1-1,-1-1 1,0 0 0,0 0 0,0-1 0,0 0 0,-1 0 0,1 0-1,-1-1 1,0 0 0,0 0 0,6-7 0,-2-1 126,-1 2 0,0-2 1,-1 1-1,0-1 0,-1 0 1,6-20-1,-12 32-183,0 0 0,1 1 1,-1-1-1,0 0 0,0 0 0,0 0 0,0 1 1,0-1-1,0 0 0,0 0 0,0 0 0,0 0 1,-1 1-1,1-1 0,0 0 0,0 0 0,-1 1 0,1-1 1,0 0-1,-1 0 0,1 1 0,-1-1 0,1 0 1,-1 1-1,1-1 0,-1 1 0,1-1 0,-1 1 0,0-1 1,1 1-1,-1-1 0,0 1 0,1-1 0,-1 1 1,0 0-1,0-1 0,-1 1 0,-35-7 335,24 5-216,6 1-83,1 0-1,0 0 0,1 1 0,-1 0 1,0 0-1,0 0 0,-11 2 0,13 0-32,0-1 0,-1 1 0,1-1 0,1 1 0,-1 0 0,1 1 0,-1-1 0,1 0 0,0 1 0,0 0 0,-5 5 0,0 1 21,1 1 0,0 0 0,0-1 0,0 1 1,2 1-1,-9 19 0,12-23-29,-1 0-1,2 1 1,-1-1-1,1 0 1,0 0-1,0 0 1,1 0 0,0 0-1,0 1 1,1-1-1,0 0 1,2 10-1,-3-16-13,1 0 0,-1 1-1,0-1 1,1 1 0,-1-1-1,1 0 1,0 0 0,-1 0-1,1 0 1,-1 0 0,1-1-1,0 1 1,0 0-1,0 0 1,0 0 0,-1-1-1,1 1 1,0 0 0,0-1-1,0 1 1,0-1 0,2 1-1,-1 0 1,1-1 0,-1 0 0,0 0 0,1 0 1,-1 0-1,0 0 0,0 0 0,0-1 0,0 1 0,0-1 0,3-1 0,3-1 4,-1 0 1,0-1-1,0-1 1,0 1-1,8-7 1,-4 2 7,-2 0 0,1 0 1,13-19-1,-20 25-9,-1 0 0,0 0 1,0 0-1,0 0 1,0-2-1,1 2 0,-2-1 1,0 0-1,0 1 0,0-1 1,0 0-1,0 1 0,-1-1 1,1 0-1,-1 0 0,0 0 1,-1-6-1,1 9-4,-1-1 1,1 1-1,-1 0 1,1 0-1,-1-1 1,1 1-1,-1 0 0,0 0 1,0 0-1,1 0 1,-2 0-1,1 0 1,0 0-1,0 0 0,0 0 1,0 0-1,-1 0 1,1 1-1,0-1 1,0 0-1,0 1 0,-1-1 1,1 1-1,0 0 1,-1-1-1,1 1 0,0 0 1,-1 0-1,1-1 1,0 1-1,-1 0 1,1 1-1,0-1 0,-1 0 1,1 0-1,0 0 1,-1 1-1,1-1 1,0 1-1,-1-1 0,0 2 1,-4 0 1,-1 1 0,1-1 1,1 2-1,-2-1 0,1 1 0,-9 8 1,-5 6-2774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8:33:09.185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3027 312 25153,'256'-39'-40,"-26"-1"9,-88 14 4,274-35-49,4 33 24,-101 16 30,74 1-4,-336 14 26,0 2 0,102 22 1,105 53-3,-151-38-30,171 86 0,-283-127 28,1 0-7,1 1 0,-1-1-1,0 0 1,1 1-1,-1-1 1,1 0-1,-1 0 1,1-1-1,0 1 1,-1-1 0,1 1-1,0-1 1,0 0-1,-1 0 1,6 0-1,-39-11-138,-47-7 42,1 6 62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F943B-18AD-4226-AE43-B96D9D6D1543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4405F-7BA2-47A3-B74F-43259154417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42528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4405F-7BA2-47A3-B74F-432591544172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52809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948AE-B320-49D9-ED7E-A88FE4B95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1F8B24-51E8-E591-888E-7EE0B39CBD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6D705A-4AF1-DF61-164C-CEB177287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2AB6E2-CDEB-36F3-B45A-1488D6D0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598938-C0AA-2FE8-8771-00A4B3941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72009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5ED0D-9569-B2D7-6C52-8F2812587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CEFD1FE-69B6-D6EB-DB2A-03EA94CAF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4A9B9A-8459-40F6-3446-5C34ACE0E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E48044-CE8D-91C5-833F-58F0D7C50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9DC001-A86C-8073-83FA-B1EF04EA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54558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389C818-227D-FB18-0CAA-4FDC6028ED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898FA17-4BED-EE09-1D65-EEDE4EE5B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EF8E99-A92C-884B-818B-2273BFEC8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FB8C75-0225-5448-5D57-01724FC5C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546CCB-8E71-1763-F299-C050915DB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60599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CB82B3-6C2D-ABCD-E2B3-22D5CC4AD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387EAB-8342-B6A0-78A9-F8E11F7C9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349AE8-E328-F5E8-B850-F01EFF9F8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F01278-B2D6-C022-A36C-8E103F53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22F9FE-D62C-5068-71CD-64C027637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0678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57BF6D-7F49-CE07-28EE-EF3DF1A8A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A04F60-D39C-3CBD-8B2F-5CA46A7B6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54498A-3493-9374-9386-490887334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70CC58-7CE3-8501-3FC4-FD017948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7A8322-2B45-8254-26D3-22C9A8196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46382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80873C-45B2-40A1-EB98-A722602D9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8F30E1-9B8F-EE5C-917A-FC492D1B30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C07E0E-196F-AC2C-B954-7BEFF0E62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C06F202-25B3-1165-9CCE-B1BE972D5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6B6D4EB-C587-03DF-3D25-3FF8FE556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B0815C1-D3E9-52EB-0904-1AC877332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16748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795F44-C414-2EA1-8610-D5C13DF94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8D20AC-31D4-8EC6-5436-AF815513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A76FDDD-1CE7-7670-5E73-EDEA1DB18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3B7D0C8-82D7-FF1C-2927-9585E51BA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0029EB6-2219-4623-52E2-0BF16317B1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97ACD1C-6CF3-7339-0848-E1CC14C61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4635BEF-A179-5E7E-9BB6-900B06DE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307CC61-C694-BEA0-1698-BB4A78BC2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549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F1A32-E184-CD4A-DBD0-69F0F8C20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8A56936-5A34-64B1-8004-6FAE0B1E3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AB7F9CE-ABD2-71BE-53BE-82E6DF3EC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8462AA1-4EC6-B380-B038-A26C6AF5B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5615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8B71A8-ACEC-1B28-B8D9-786B57680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131AC8A-C8E8-C88D-259B-4A9EC213D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30E67D-17BC-F6A3-670B-09D218EB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9006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32D79-58B7-7B9E-B117-C0875B399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D88C08-C465-D6D3-60BF-CE2670EF3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34DF2C2-027A-E005-08C9-2A6D947CB0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B029A0-5985-291D-96A8-09F7893E3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640527-E009-B0FB-47AD-C1BB22C44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49D45A-8D2D-DF5F-3B19-0D556F94C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250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158D52-7C03-C4CF-A674-666CE6619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0F24C58-4EC8-89BA-DAE4-7A3FBB7A4B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AA97FE1-C87F-3AEA-40F5-C2107F3A6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FA649D4-201D-03CB-FB71-2566ABAE1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D60A0C-A4F7-905C-9484-3AF0D1BD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9E1F4B5-5F46-D52E-5879-08AFA055C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452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61A8C20-330D-8A23-A02A-4539912EB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4F22BD-3FBA-0F36-BD76-07D7E587F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07CCC-D746-7471-3E38-B274959127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AFE37C-72D4-4636-8916-09C6DF9E6646}" type="datetimeFigureOut">
              <a:rPr lang="de-AT" smtClean="0"/>
              <a:t>04.06.2025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D3A756-E16A-B1BF-3A5F-B50C6ADB6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7CBD7D-0FED-E5BF-F196-EC9343A78C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3B24EE-5F2B-47D7-A881-C5C98635EB6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6879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2.png"/><Relationship Id="rId117" Type="http://schemas.openxmlformats.org/officeDocument/2006/relationships/customXml" Target="../ink/ink58.xml"/><Relationship Id="rId21" Type="http://schemas.openxmlformats.org/officeDocument/2006/relationships/customXml" Target="../ink/ink10.xml"/><Relationship Id="rId42" Type="http://schemas.openxmlformats.org/officeDocument/2006/relationships/image" Target="../media/image20.png"/><Relationship Id="rId47" Type="http://schemas.openxmlformats.org/officeDocument/2006/relationships/customXml" Target="../ink/ink23.xml"/><Relationship Id="rId63" Type="http://schemas.openxmlformats.org/officeDocument/2006/relationships/customXml" Target="../ink/ink31.xml"/><Relationship Id="rId68" Type="http://schemas.openxmlformats.org/officeDocument/2006/relationships/image" Target="../media/image33.png"/><Relationship Id="rId84" Type="http://schemas.openxmlformats.org/officeDocument/2006/relationships/image" Target="../media/image41.png"/><Relationship Id="rId89" Type="http://schemas.openxmlformats.org/officeDocument/2006/relationships/customXml" Target="../ink/ink44.xml"/><Relationship Id="rId112" Type="http://schemas.openxmlformats.org/officeDocument/2006/relationships/image" Target="../media/image55.png"/><Relationship Id="rId16" Type="http://schemas.openxmlformats.org/officeDocument/2006/relationships/image" Target="../media/image7.png"/><Relationship Id="rId107" Type="http://schemas.openxmlformats.org/officeDocument/2006/relationships/customXml" Target="../ink/ink53.xml"/><Relationship Id="rId11" Type="http://schemas.openxmlformats.org/officeDocument/2006/relationships/customXml" Target="../ink/ink5.xml"/><Relationship Id="rId32" Type="http://schemas.openxmlformats.org/officeDocument/2006/relationships/image" Target="../media/image15.png"/><Relationship Id="rId37" Type="http://schemas.openxmlformats.org/officeDocument/2006/relationships/customXml" Target="../ink/ink18.xml"/><Relationship Id="rId53" Type="http://schemas.openxmlformats.org/officeDocument/2006/relationships/customXml" Target="../ink/ink26.xml"/><Relationship Id="rId58" Type="http://schemas.openxmlformats.org/officeDocument/2006/relationships/image" Target="../media/image28.png"/><Relationship Id="rId74" Type="http://schemas.openxmlformats.org/officeDocument/2006/relationships/image" Target="../media/image36.png"/><Relationship Id="rId79" Type="http://schemas.openxmlformats.org/officeDocument/2006/relationships/customXml" Target="../ink/ink39.xml"/><Relationship Id="rId102" Type="http://schemas.openxmlformats.org/officeDocument/2006/relationships/image" Target="../media/image50.png"/><Relationship Id="rId5" Type="http://schemas.openxmlformats.org/officeDocument/2006/relationships/customXml" Target="../ink/ink2.xml"/><Relationship Id="rId90" Type="http://schemas.openxmlformats.org/officeDocument/2006/relationships/image" Target="../media/image44.png"/><Relationship Id="rId95" Type="http://schemas.openxmlformats.org/officeDocument/2006/relationships/customXml" Target="../ink/ink47.xml"/><Relationship Id="rId22" Type="http://schemas.openxmlformats.org/officeDocument/2006/relationships/image" Target="../media/image10.png"/><Relationship Id="rId27" Type="http://schemas.openxmlformats.org/officeDocument/2006/relationships/customXml" Target="../ink/ink13.xml"/><Relationship Id="rId43" Type="http://schemas.openxmlformats.org/officeDocument/2006/relationships/customXml" Target="../ink/ink21.xml"/><Relationship Id="rId48" Type="http://schemas.openxmlformats.org/officeDocument/2006/relationships/image" Target="../media/image23.png"/><Relationship Id="rId64" Type="http://schemas.openxmlformats.org/officeDocument/2006/relationships/image" Target="../media/image31.png"/><Relationship Id="rId69" Type="http://schemas.openxmlformats.org/officeDocument/2006/relationships/customXml" Target="../ink/ink34.xml"/><Relationship Id="rId113" Type="http://schemas.openxmlformats.org/officeDocument/2006/relationships/customXml" Target="../ink/ink56.xml"/><Relationship Id="rId118" Type="http://schemas.openxmlformats.org/officeDocument/2006/relationships/image" Target="../media/image58.png"/><Relationship Id="rId80" Type="http://schemas.openxmlformats.org/officeDocument/2006/relationships/image" Target="../media/image39.png"/><Relationship Id="rId85" Type="http://schemas.openxmlformats.org/officeDocument/2006/relationships/customXml" Target="../ink/ink42.xml"/><Relationship Id="rId12" Type="http://schemas.openxmlformats.org/officeDocument/2006/relationships/image" Target="../media/image5.png"/><Relationship Id="rId17" Type="http://schemas.openxmlformats.org/officeDocument/2006/relationships/customXml" Target="../ink/ink8.xml"/><Relationship Id="rId33" Type="http://schemas.openxmlformats.org/officeDocument/2006/relationships/customXml" Target="../ink/ink16.xml"/><Relationship Id="rId38" Type="http://schemas.openxmlformats.org/officeDocument/2006/relationships/image" Target="../media/image18.png"/><Relationship Id="rId59" Type="http://schemas.openxmlformats.org/officeDocument/2006/relationships/customXml" Target="../ink/ink29.xml"/><Relationship Id="rId103" Type="http://schemas.openxmlformats.org/officeDocument/2006/relationships/customXml" Target="../ink/ink51.xml"/><Relationship Id="rId108" Type="http://schemas.openxmlformats.org/officeDocument/2006/relationships/image" Target="../media/image53.png"/><Relationship Id="rId54" Type="http://schemas.openxmlformats.org/officeDocument/2006/relationships/image" Target="../media/image26.png"/><Relationship Id="rId70" Type="http://schemas.openxmlformats.org/officeDocument/2006/relationships/image" Target="../media/image34.png"/><Relationship Id="rId75" Type="http://schemas.openxmlformats.org/officeDocument/2006/relationships/customXml" Target="../ink/ink37.xml"/><Relationship Id="rId91" Type="http://schemas.openxmlformats.org/officeDocument/2006/relationships/customXml" Target="../ink/ink45.xml"/><Relationship Id="rId9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23" Type="http://schemas.openxmlformats.org/officeDocument/2006/relationships/customXml" Target="../ink/ink11.xml"/><Relationship Id="rId28" Type="http://schemas.openxmlformats.org/officeDocument/2006/relationships/image" Target="../media/image13.png"/><Relationship Id="rId49" Type="http://schemas.openxmlformats.org/officeDocument/2006/relationships/customXml" Target="../ink/ink24.xml"/><Relationship Id="rId114" Type="http://schemas.openxmlformats.org/officeDocument/2006/relationships/image" Target="../media/image56.png"/><Relationship Id="rId119" Type="http://schemas.openxmlformats.org/officeDocument/2006/relationships/customXml" Target="../ink/ink59.xml"/><Relationship Id="rId10" Type="http://schemas.openxmlformats.org/officeDocument/2006/relationships/image" Target="../media/image4.png"/><Relationship Id="rId31" Type="http://schemas.openxmlformats.org/officeDocument/2006/relationships/customXml" Target="../ink/ink15.xml"/><Relationship Id="rId44" Type="http://schemas.openxmlformats.org/officeDocument/2006/relationships/image" Target="../media/image21.png"/><Relationship Id="rId52" Type="http://schemas.openxmlformats.org/officeDocument/2006/relationships/image" Target="../media/image25.png"/><Relationship Id="rId60" Type="http://schemas.openxmlformats.org/officeDocument/2006/relationships/image" Target="../media/image29.png"/><Relationship Id="rId65" Type="http://schemas.openxmlformats.org/officeDocument/2006/relationships/customXml" Target="../ink/ink32.xml"/><Relationship Id="rId73" Type="http://schemas.openxmlformats.org/officeDocument/2006/relationships/customXml" Target="../ink/ink36.xml"/><Relationship Id="rId78" Type="http://schemas.openxmlformats.org/officeDocument/2006/relationships/image" Target="../media/image38.png"/><Relationship Id="rId81" Type="http://schemas.openxmlformats.org/officeDocument/2006/relationships/customXml" Target="../ink/ink40.xml"/><Relationship Id="rId86" Type="http://schemas.openxmlformats.org/officeDocument/2006/relationships/image" Target="../media/image42.png"/><Relationship Id="rId94" Type="http://schemas.openxmlformats.org/officeDocument/2006/relationships/image" Target="../media/image46.png"/><Relationship Id="rId99" Type="http://schemas.openxmlformats.org/officeDocument/2006/relationships/customXml" Target="../ink/ink49.xml"/><Relationship Id="rId101" Type="http://schemas.openxmlformats.org/officeDocument/2006/relationships/customXml" Target="../ink/ink50.xml"/><Relationship Id="rId4" Type="http://schemas.openxmlformats.org/officeDocument/2006/relationships/image" Target="../media/image1.png"/><Relationship Id="rId9" Type="http://schemas.openxmlformats.org/officeDocument/2006/relationships/customXml" Target="../ink/ink4.xml"/><Relationship Id="rId13" Type="http://schemas.openxmlformats.org/officeDocument/2006/relationships/customXml" Target="../ink/ink6.xml"/><Relationship Id="rId18" Type="http://schemas.openxmlformats.org/officeDocument/2006/relationships/image" Target="../media/image8.png"/><Relationship Id="rId39" Type="http://schemas.openxmlformats.org/officeDocument/2006/relationships/customXml" Target="../ink/ink19.xml"/><Relationship Id="rId109" Type="http://schemas.openxmlformats.org/officeDocument/2006/relationships/customXml" Target="../ink/ink54.xml"/><Relationship Id="rId34" Type="http://schemas.openxmlformats.org/officeDocument/2006/relationships/image" Target="../media/image16.png"/><Relationship Id="rId50" Type="http://schemas.openxmlformats.org/officeDocument/2006/relationships/image" Target="../media/image24.png"/><Relationship Id="rId55" Type="http://schemas.openxmlformats.org/officeDocument/2006/relationships/customXml" Target="../ink/ink27.xml"/><Relationship Id="rId76" Type="http://schemas.openxmlformats.org/officeDocument/2006/relationships/image" Target="../media/image37.png"/><Relationship Id="rId97" Type="http://schemas.openxmlformats.org/officeDocument/2006/relationships/customXml" Target="../ink/ink48.xml"/><Relationship Id="rId104" Type="http://schemas.openxmlformats.org/officeDocument/2006/relationships/image" Target="../media/image51.png"/><Relationship Id="rId120" Type="http://schemas.openxmlformats.org/officeDocument/2006/relationships/image" Target="../media/image59.png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92" Type="http://schemas.openxmlformats.org/officeDocument/2006/relationships/image" Target="../media/image45.png"/><Relationship Id="rId2" Type="http://schemas.openxmlformats.org/officeDocument/2006/relationships/image" Target="../media/image1.jpeg"/><Relationship Id="rId29" Type="http://schemas.openxmlformats.org/officeDocument/2006/relationships/customXml" Target="../ink/ink14.xml"/><Relationship Id="rId24" Type="http://schemas.openxmlformats.org/officeDocument/2006/relationships/image" Target="../media/image11.png"/><Relationship Id="rId40" Type="http://schemas.openxmlformats.org/officeDocument/2006/relationships/image" Target="../media/image19.png"/><Relationship Id="rId45" Type="http://schemas.openxmlformats.org/officeDocument/2006/relationships/customXml" Target="../ink/ink22.xml"/><Relationship Id="rId66" Type="http://schemas.openxmlformats.org/officeDocument/2006/relationships/image" Target="../media/image32.png"/><Relationship Id="rId87" Type="http://schemas.openxmlformats.org/officeDocument/2006/relationships/customXml" Target="../ink/ink43.xml"/><Relationship Id="rId110" Type="http://schemas.openxmlformats.org/officeDocument/2006/relationships/image" Target="../media/image54.png"/><Relationship Id="rId115" Type="http://schemas.openxmlformats.org/officeDocument/2006/relationships/customXml" Target="../ink/ink57.xml"/><Relationship Id="rId61" Type="http://schemas.openxmlformats.org/officeDocument/2006/relationships/customXml" Target="../ink/ink30.xml"/><Relationship Id="rId82" Type="http://schemas.openxmlformats.org/officeDocument/2006/relationships/image" Target="../media/image40.png"/><Relationship Id="rId19" Type="http://schemas.openxmlformats.org/officeDocument/2006/relationships/customXml" Target="../ink/ink9.xml"/><Relationship Id="rId14" Type="http://schemas.openxmlformats.org/officeDocument/2006/relationships/image" Target="../media/image6.png"/><Relationship Id="rId30" Type="http://schemas.openxmlformats.org/officeDocument/2006/relationships/image" Target="../media/image14.png"/><Relationship Id="rId35" Type="http://schemas.openxmlformats.org/officeDocument/2006/relationships/customXml" Target="../ink/ink17.xml"/><Relationship Id="rId56" Type="http://schemas.openxmlformats.org/officeDocument/2006/relationships/image" Target="../media/image27.png"/><Relationship Id="rId77" Type="http://schemas.openxmlformats.org/officeDocument/2006/relationships/customXml" Target="../ink/ink38.xml"/><Relationship Id="rId100" Type="http://schemas.openxmlformats.org/officeDocument/2006/relationships/image" Target="../media/image49.png"/><Relationship Id="rId105" Type="http://schemas.openxmlformats.org/officeDocument/2006/relationships/customXml" Target="../ink/ink52.xml"/><Relationship Id="rId8" Type="http://schemas.openxmlformats.org/officeDocument/2006/relationships/image" Target="../media/image3.png"/><Relationship Id="rId51" Type="http://schemas.openxmlformats.org/officeDocument/2006/relationships/customXml" Target="../ink/ink25.xml"/><Relationship Id="rId72" Type="http://schemas.openxmlformats.org/officeDocument/2006/relationships/image" Target="../media/image35.png"/><Relationship Id="rId93" Type="http://schemas.openxmlformats.org/officeDocument/2006/relationships/customXml" Target="../ink/ink46.xml"/><Relationship Id="rId98" Type="http://schemas.openxmlformats.org/officeDocument/2006/relationships/image" Target="../media/image48.png"/><Relationship Id="rId3" Type="http://schemas.openxmlformats.org/officeDocument/2006/relationships/customXml" Target="../ink/ink1.xml"/><Relationship Id="rId25" Type="http://schemas.openxmlformats.org/officeDocument/2006/relationships/customXml" Target="../ink/ink12.xml"/><Relationship Id="rId46" Type="http://schemas.openxmlformats.org/officeDocument/2006/relationships/image" Target="../media/image22.png"/><Relationship Id="rId67" Type="http://schemas.openxmlformats.org/officeDocument/2006/relationships/customXml" Target="../ink/ink33.xml"/><Relationship Id="rId116" Type="http://schemas.openxmlformats.org/officeDocument/2006/relationships/image" Target="../media/image57.png"/><Relationship Id="rId20" Type="http://schemas.openxmlformats.org/officeDocument/2006/relationships/image" Target="../media/image9.png"/><Relationship Id="rId41" Type="http://schemas.openxmlformats.org/officeDocument/2006/relationships/customXml" Target="../ink/ink20.xml"/><Relationship Id="rId62" Type="http://schemas.openxmlformats.org/officeDocument/2006/relationships/image" Target="../media/image30.png"/><Relationship Id="rId83" Type="http://schemas.openxmlformats.org/officeDocument/2006/relationships/customXml" Target="../ink/ink41.xml"/><Relationship Id="rId88" Type="http://schemas.openxmlformats.org/officeDocument/2006/relationships/image" Target="../media/image43.png"/><Relationship Id="rId111" Type="http://schemas.openxmlformats.org/officeDocument/2006/relationships/customXml" Target="../ink/ink55.xml"/><Relationship Id="rId15" Type="http://schemas.openxmlformats.org/officeDocument/2006/relationships/customXml" Target="../ink/ink7.xml"/><Relationship Id="rId36" Type="http://schemas.openxmlformats.org/officeDocument/2006/relationships/image" Target="../media/image17.png"/><Relationship Id="rId57" Type="http://schemas.openxmlformats.org/officeDocument/2006/relationships/customXml" Target="../ink/ink28.xml"/><Relationship Id="rId106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C5B3">
            <a:alpha val="9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Blumenstrauß aus rosa Rosen">
            <a:extLst>
              <a:ext uri="{FF2B5EF4-FFF2-40B4-BE49-F238E27FC236}">
                <a16:creationId xmlns:a16="http://schemas.microsoft.com/office/drawing/2014/main" id="{7FD1D6E9-F844-A85A-5FCC-9A67FC4F0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034" y="-1179394"/>
            <a:ext cx="13448091" cy="8904287"/>
          </a:xfrm>
          <a:prstGeom prst="rect">
            <a:avLst/>
          </a:prstGeom>
        </p:spPr>
      </p:pic>
      <p:grpSp>
        <p:nvGrpSpPr>
          <p:cNvPr id="128" name="Gruppieren 127">
            <a:extLst>
              <a:ext uri="{FF2B5EF4-FFF2-40B4-BE49-F238E27FC236}">
                <a16:creationId xmlns:a16="http://schemas.microsoft.com/office/drawing/2014/main" id="{808BF418-224D-0927-186B-A1B73DD6DF65}"/>
              </a:ext>
            </a:extLst>
          </p:cNvPr>
          <p:cNvGrpSpPr/>
          <p:nvPr/>
        </p:nvGrpSpPr>
        <p:grpSpPr>
          <a:xfrm>
            <a:off x="2164466" y="1319514"/>
            <a:ext cx="7598969" cy="3886798"/>
            <a:chOff x="2597764" y="1259925"/>
            <a:chExt cx="7487640" cy="3844800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B6B14EF2-DABB-53D6-C2BC-AB9947664287}"/>
                </a:ext>
              </a:extLst>
            </p:cNvPr>
            <p:cNvGrpSpPr/>
            <p:nvPr/>
          </p:nvGrpSpPr>
          <p:grpSpPr>
            <a:xfrm>
              <a:off x="2597764" y="1259925"/>
              <a:ext cx="7487640" cy="3844800"/>
              <a:chOff x="2597764" y="1259925"/>
              <a:chExt cx="7487640" cy="38448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">
                <p14:nvContentPartPr>
                  <p14:cNvPr id="12" name="Freihand 11">
                    <a:extLst>
                      <a:ext uri="{FF2B5EF4-FFF2-40B4-BE49-F238E27FC236}">
                        <a16:creationId xmlns:a16="http://schemas.microsoft.com/office/drawing/2014/main" id="{D9D7DAD8-4D54-568A-AE7D-64206ED4228C}"/>
                      </a:ext>
                    </a:extLst>
                  </p14:cNvPr>
                  <p14:cNvContentPartPr/>
                  <p14:nvPr/>
                </p14:nvContentPartPr>
                <p14:xfrm>
                  <a:off x="2597764" y="1259925"/>
                  <a:ext cx="3733560" cy="3844800"/>
                </p14:xfrm>
              </p:contentPart>
            </mc:Choice>
            <mc:Fallback xmlns="">
              <p:pic>
                <p:nvPicPr>
                  <p:cNvPr id="12" name="Freihand 11">
                    <a:extLst>
                      <a:ext uri="{FF2B5EF4-FFF2-40B4-BE49-F238E27FC236}">
                        <a16:creationId xmlns:a16="http://schemas.microsoft.com/office/drawing/2014/main" id="{D9D7DAD8-4D54-568A-AE7D-64206ED4228C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2534764" y="1196925"/>
                    <a:ext cx="3859200" cy="3970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80" name="Freihand 79">
                    <a:extLst>
                      <a:ext uri="{FF2B5EF4-FFF2-40B4-BE49-F238E27FC236}">
                        <a16:creationId xmlns:a16="http://schemas.microsoft.com/office/drawing/2014/main" id="{D866B4DC-657A-4A73-E282-6D80CFF0CDB2}"/>
                      </a:ext>
                    </a:extLst>
                  </p14:cNvPr>
                  <p14:cNvContentPartPr/>
                  <p14:nvPr/>
                </p14:nvContentPartPr>
                <p14:xfrm>
                  <a:off x="6528604" y="1276485"/>
                  <a:ext cx="3556800" cy="3665880"/>
                </p14:xfrm>
              </p:contentPart>
            </mc:Choice>
            <mc:Fallback xmlns="">
              <p:pic>
                <p:nvPicPr>
                  <p:cNvPr id="80" name="Freihand 79">
                    <a:extLst>
                      <a:ext uri="{FF2B5EF4-FFF2-40B4-BE49-F238E27FC236}">
                        <a16:creationId xmlns:a16="http://schemas.microsoft.com/office/drawing/2014/main" id="{D866B4DC-657A-4A73-E282-6D80CFF0CDB2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6465964" y="1213845"/>
                    <a:ext cx="3682440" cy="37915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D48CEF52-B20B-4B80-2B59-170066F479CC}"/>
                </a:ext>
              </a:extLst>
            </p:cNvPr>
            <p:cNvGrpSpPr/>
            <p:nvPr/>
          </p:nvGrpSpPr>
          <p:grpSpPr>
            <a:xfrm>
              <a:off x="4232335" y="2565289"/>
              <a:ext cx="4374720" cy="1167840"/>
              <a:chOff x="4232335" y="2565289"/>
              <a:chExt cx="4374720" cy="11678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43" name="Freihand 42">
                    <a:extLst>
                      <a:ext uri="{FF2B5EF4-FFF2-40B4-BE49-F238E27FC236}">
                        <a16:creationId xmlns:a16="http://schemas.microsoft.com/office/drawing/2014/main" id="{76636DA4-ADA7-D780-6F42-CBF328143A7C}"/>
                      </a:ext>
                    </a:extLst>
                  </p14:cNvPr>
                  <p14:cNvContentPartPr/>
                  <p14:nvPr/>
                </p14:nvContentPartPr>
                <p14:xfrm>
                  <a:off x="4232335" y="2884609"/>
                  <a:ext cx="918720" cy="532800"/>
                </p14:xfrm>
              </p:contentPart>
            </mc:Choice>
            <mc:Fallback xmlns="">
              <p:pic>
                <p:nvPicPr>
                  <p:cNvPr id="43" name="Freihand 42">
                    <a:extLst>
                      <a:ext uri="{FF2B5EF4-FFF2-40B4-BE49-F238E27FC236}">
                        <a16:creationId xmlns:a16="http://schemas.microsoft.com/office/drawing/2014/main" id="{76636DA4-ADA7-D780-6F42-CBF328143A7C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4214335" y="2866609"/>
                    <a:ext cx="954360" cy="568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44" name="Freihand 43">
                    <a:extLst>
                      <a:ext uri="{FF2B5EF4-FFF2-40B4-BE49-F238E27FC236}">
                        <a16:creationId xmlns:a16="http://schemas.microsoft.com/office/drawing/2014/main" id="{FC8C04D0-96B6-2DF4-054D-A9E5E8E8EE7A}"/>
                      </a:ext>
                    </a:extLst>
                  </p14:cNvPr>
                  <p14:cNvContentPartPr/>
                  <p14:nvPr/>
                </p14:nvContentPartPr>
                <p14:xfrm>
                  <a:off x="4961695" y="2567809"/>
                  <a:ext cx="1270440" cy="818640"/>
                </p14:xfrm>
              </p:contentPart>
            </mc:Choice>
            <mc:Fallback xmlns="">
              <p:pic>
                <p:nvPicPr>
                  <p:cNvPr id="44" name="Freihand 43">
                    <a:extLst>
                      <a:ext uri="{FF2B5EF4-FFF2-40B4-BE49-F238E27FC236}">
                        <a16:creationId xmlns:a16="http://schemas.microsoft.com/office/drawing/2014/main" id="{FC8C04D0-96B6-2DF4-054D-A9E5E8E8EE7A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4944055" y="2549809"/>
                    <a:ext cx="1306080" cy="85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46" name="Freihand 45">
                    <a:extLst>
                      <a:ext uri="{FF2B5EF4-FFF2-40B4-BE49-F238E27FC236}">
                        <a16:creationId xmlns:a16="http://schemas.microsoft.com/office/drawing/2014/main" id="{E4C31FA8-1098-B75F-8926-6D6B2946424A}"/>
                      </a:ext>
                    </a:extLst>
                  </p14:cNvPr>
                  <p14:cNvContentPartPr/>
                  <p14:nvPr/>
                </p14:nvContentPartPr>
                <p14:xfrm>
                  <a:off x="6324295" y="2933569"/>
                  <a:ext cx="335160" cy="385920"/>
                </p14:xfrm>
              </p:contentPart>
            </mc:Choice>
            <mc:Fallback xmlns="">
              <p:pic>
                <p:nvPicPr>
                  <p:cNvPr id="46" name="Freihand 45">
                    <a:extLst>
                      <a:ext uri="{FF2B5EF4-FFF2-40B4-BE49-F238E27FC236}">
                        <a16:creationId xmlns:a16="http://schemas.microsoft.com/office/drawing/2014/main" id="{E4C31FA8-1098-B75F-8926-6D6B2946424A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6306655" y="2915929"/>
                    <a:ext cx="370800" cy="421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47" name="Freihand 46">
                    <a:extLst>
                      <a:ext uri="{FF2B5EF4-FFF2-40B4-BE49-F238E27FC236}">
                        <a16:creationId xmlns:a16="http://schemas.microsoft.com/office/drawing/2014/main" id="{0A0CEC3F-F604-C5A2-FDE1-96E9A04C90DA}"/>
                      </a:ext>
                    </a:extLst>
                  </p14:cNvPr>
                  <p14:cNvContentPartPr/>
                  <p14:nvPr/>
                </p14:nvContentPartPr>
                <p14:xfrm>
                  <a:off x="6622375" y="2565289"/>
                  <a:ext cx="1922400" cy="1167840"/>
                </p14:xfrm>
              </p:contentPart>
            </mc:Choice>
            <mc:Fallback xmlns="">
              <p:pic>
                <p:nvPicPr>
                  <p:cNvPr id="47" name="Freihand 46">
                    <a:extLst>
                      <a:ext uri="{FF2B5EF4-FFF2-40B4-BE49-F238E27FC236}">
                        <a16:creationId xmlns:a16="http://schemas.microsoft.com/office/drawing/2014/main" id="{0A0CEC3F-F604-C5A2-FDE1-96E9A04C90DA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6604735" y="2547649"/>
                    <a:ext cx="1958040" cy="1203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48" name="Freihand 47">
                    <a:extLst>
                      <a:ext uri="{FF2B5EF4-FFF2-40B4-BE49-F238E27FC236}">
                        <a16:creationId xmlns:a16="http://schemas.microsoft.com/office/drawing/2014/main" id="{67B1DCFC-F24C-2A2C-00A6-FA78448F137D}"/>
                      </a:ext>
                    </a:extLst>
                  </p14:cNvPr>
                  <p14:cNvContentPartPr/>
                  <p14:nvPr/>
                </p14:nvContentPartPr>
                <p14:xfrm>
                  <a:off x="8265055" y="2672569"/>
                  <a:ext cx="342000" cy="159120"/>
                </p14:xfrm>
              </p:contentPart>
            </mc:Choice>
            <mc:Fallback xmlns="">
              <p:pic>
                <p:nvPicPr>
                  <p:cNvPr id="48" name="Freihand 47">
                    <a:extLst>
                      <a:ext uri="{FF2B5EF4-FFF2-40B4-BE49-F238E27FC236}">
                        <a16:creationId xmlns:a16="http://schemas.microsoft.com/office/drawing/2014/main" id="{67B1DCFC-F24C-2A2C-00A6-FA78448F137D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8247415" y="2654569"/>
                    <a:ext cx="377640" cy="194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54" name="Freihand 53">
                    <a:extLst>
                      <a:ext uri="{FF2B5EF4-FFF2-40B4-BE49-F238E27FC236}">
                        <a16:creationId xmlns:a16="http://schemas.microsoft.com/office/drawing/2014/main" id="{AB5129B9-AE63-2FAC-0856-0109FC7F33B6}"/>
                      </a:ext>
                    </a:extLst>
                  </p14:cNvPr>
                  <p14:cNvContentPartPr/>
                  <p14:nvPr/>
                </p14:nvContentPartPr>
                <p14:xfrm>
                  <a:off x="6258055" y="2805409"/>
                  <a:ext cx="84960" cy="88200"/>
                </p14:xfrm>
              </p:contentPart>
            </mc:Choice>
            <mc:Fallback xmlns="">
              <p:pic>
                <p:nvPicPr>
                  <p:cNvPr id="54" name="Freihand 53">
                    <a:extLst>
                      <a:ext uri="{FF2B5EF4-FFF2-40B4-BE49-F238E27FC236}">
                        <a16:creationId xmlns:a16="http://schemas.microsoft.com/office/drawing/2014/main" id="{AB5129B9-AE63-2FAC-0856-0109FC7F33B6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6240415" y="2787769"/>
                    <a:ext cx="120600" cy="1238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79" name="Freihand 78">
                  <a:extLst>
                    <a:ext uri="{FF2B5EF4-FFF2-40B4-BE49-F238E27FC236}">
                      <a16:creationId xmlns:a16="http://schemas.microsoft.com/office/drawing/2014/main" id="{55E6994B-D5D1-9BB2-03D0-E205F32B6974}"/>
                    </a:ext>
                  </a:extLst>
                </p14:cNvPr>
                <p14:cNvContentPartPr/>
                <p14:nvPr/>
              </p14:nvContentPartPr>
              <p14:xfrm>
                <a:off x="7815026" y="1358045"/>
                <a:ext cx="1119960" cy="106560"/>
              </p14:xfrm>
            </p:contentPart>
          </mc:Choice>
          <mc:Fallback xmlns="">
            <p:pic>
              <p:nvPicPr>
                <p:cNvPr id="79" name="Freihand 78">
                  <a:extLst>
                    <a:ext uri="{FF2B5EF4-FFF2-40B4-BE49-F238E27FC236}">
                      <a16:creationId xmlns:a16="http://schemas.microsoft.com/office/drawing/2014/main" id="{55E6994B-D5D1-9BB2-03D0-E205F32B697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797026" y="1322045"/>
                  <a:ext cx="11556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78" name="Freihand 77">
                  <a:extLst>
                    <a:ext uri="{FF2B5EF4-FFF2-40B4-BE49-F238E27FC236}">
                      <a16:creationId xmlns:a16="http://schemas.microsoft.com/office/drawing/2014/main" id="{5FC4FC9A-89C0-EF0E-EFA4-6FFEFBC0E3CC}"/>
                    </a:ext>
                  </a:extLst>
                </p14:cNvPr>
                <p14:cNvContentPartPr/>
                <p14:nvPr/>
              </p14:nvContentPartPr>
              <p14:xfrm>
                <a:off x="7758146" y="1447685"/>
                <a:ext cx="7560" cy="2880"/>
              </p14:xfrm>
            </p:contentPart>
          </mc:Choice>
          <mc:Fallback xmlns="">
            <p:pic>
              <p:nvPicPr>
                <p:cNvPr id="78" name="Freihand 77">
                  <a:extLst>
                    <a:ext uri="{FF2B5EF4-FFF2-40B4-BE49-F238E27FC236}">
                      <a16:creationId xmlns:a16="http://schemas.microsoft.com/office/drawing/2014/main" id="{5FC4FC9A-89C0-EF0E-EFA4-6FFEFBC0E3C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40146" y="1412045"/>
                  <a:ext cx="432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77" name="Freihand 76">
                  <a:extLst>
                    <a:ext uri="{FF2B5EF4-FFF2-40B4-BE49-F238E27FC236}">
                      <a16:creationId xmlns:a16="http://schemas.microsoft.com/office/drawing/2014/main" id="{A104F5DA-C075-E277-22CD-61BA561C8415}"/>
                    </a:ext>
                  </a:extLst>
                </p14:cNvPr>
                <p14:cNvContentPartPr/>
                <p14:nvPr/>
              </p14:nvContentPartPr>
              <p14:xfrm>
                <a:off x="7469786" y="1580885"/>
                <a:ext cx="360" cy="360"/>
              </p14:xfrm>
            </p:contentPart>
          </mc:Choice>
          <mc:Fallback xmlns="">
            <p:pic>
              <p:nvPicPr>
                <p:cNvPr id="77" name="Freihand 76">
                  <a:extLst>
                    <a:ext uri="{FF2B5EF4-FFF2-40B4-BE49-F238E27FC236}">
                      <a16:creationId xmlns:a16="http://schemas.microsoft.com/office/drawing/2014/main" id="{A104F5DA-C075-E277-22CD-61BA561C841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452146" y="1544885"/>
                  <a:ext cx="36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76" name="Freihand 75">
                  <a:extLst>
                    <a:ext uri="{FF2B5EF4-FFF2-40B4-BE49-F238E27FC236}">
                      <a16:creationId xmlns:a16="http://schemas.microsoft.com/office/drawing/2014/main" id="{3B89378F-9F0B-D9F1-7875-D17792E37F07}"/>
                    </a:ext>
                  </a:extLst>
                </p14:cNvPr>
                <p14:cNvContentPartPr/>
                <p14:nvPr/>
              </p14:nvContentPartPr>
              <p14:xfrm>
                <a:off x="7443146" y="1583765"/>
                <a:ext cx="21600" cy="12960"/>
              </p14:xfrm>
            </p:contentPart>
          </mc:Choice>
          <mc:Fallback xmlns="">
            <p:pic>
              <p:nvPicPr>
                <p:cNvPr id="76" name="Freihand 75">
                  <a:extLst>
                    <a:ext uri="{FF2B5EF4-FFF2-40B4-BE49-F238E27FC236}">
                      <a16:creationId xmlns:a16="http://schemas.microsoft.com/office/drawing/2014/main" id="{3B89378F-9F0B-D9F1-7875-D17792E37F0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425506" y="1548125"/>
                  <a:ext cx="5724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75" name="Freihand 74">
                  <a:extLst>
                    <a:ext uri="{FF2B5EF4-FFF2-40B4-BE49-F238E27FC236}">
                      <a16:creationId xmlns:a16="http://schemas.microsoft.com/office/drawing/2014/main" id="{04AC9E0B-2AD7-6BC7-E5EA-C64555751B01}"/>
                    </a:ext>
                  </a:extLst>
                </p14:cNvPr>
                <p14:cNvContentPartPr/>
                <p14:nvPr/>
              </p14:nvContentPartPr>
              <p14:xfrm>
                <a:off x="7384826" y="1625165"/>
                <a:ext cx="11160" cy="6840"/>
              </p14:xfrm>
            </p:contentPart>
          </mc:Choice>
          <mc:Fallback xmlns="">
            <p:pic>
              <p:nvPicPr>
                <p:cNvPr id="75" name="Freihand 74">
                  <a:extLst>
                    <a:ext uri="{FF2B5EF4-FFF2-40B4-BE49-F238E27FC236}">
                      <a16:creationId xmlns:a16="http://schemas.microsoft.com/office/drawing/2014/main" id="{04AC9E0B-2AD7-6BC7-E5EA-C64555751B0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367186" y="1589165"/>
                  <a:ext cx="468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74" name="Freihand 73">
                  <a:extLst>
                    <a:ext uri="{FF2B5EF4-FFF2-40B4-BE49-F238E27FC236}">
                      <a16:creationId xmlns:a16="http://schemas.microsoft.com/office/drawing/2014/main" id="{FC1C2FCF-A38F-0437-A206-7B7C07931962}"/>
                    </a:ext>
                  </a:extLst>
                </p14:cNvPr>
                <p14:cNvContentPartPr/>
                <p14:nvPr/>
              </p14:nvContentPartPr>
              <p14:xfrm>
                <a:off x="7352786" y="1636685"/>
                <a:ext cx="23760" cy="15480"/>
              </p14:xfrm>
            </p:contentPart>
          </mc:Choice>
          <mc:Fallback xmlns="">
            <p:pic>
              <p:nvPicPr>
                <p:cNvPr id="74" name="Freihand 73">
                  <a:extLst>
                    <a:ext uri="{FF2B5EF4-FFF2-40B4-BE49-F238E27FC236}">
                      <a16:creationId xmlns:a16="http://schemas.microsoft.com/office/drawing/2014/main" id="{FC1C2FCF-A38F-0437-A206-7B7C0793196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335146" y="1600685"/>
                  <a:ext cx="5940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73" name="Freihand 72">
                  <a:extLst>
                    <a:ext uri="{FF2B5EF4-FFF2-40B4-BE49-F238E27FC236}">
                      <a16:creationId xmlns:a16="http://schemas.microsoft.com/office/drawing/2014/main" id="{AF68C9C5-EB5C-D615-D0B2-8403838401E4}"/>
                    </a:ext>
                  </a:extLst>
                </p14:cNvPr>
                <p14:cNvContentPartPr/>
                <p14:nvPr/>
              </p14:nvContentPartPr>
              <p14:xfrm>
                <a:off x="7270706" y="1682045"/>
                <a:ext cx="36360" cy="27000"/>
              </p14:xfrm>
            </p:contentPart>
          </mc:Choice>
          <mc:Fallback xmlns="">
            <p:pic>
              <p:nvPicPr>
                <p:cNvPr id="73" name="Freihand 72">
                  <a:extLst>
                    <a:ext uri="{FF2B5EF4-FFF2-40B4-BE49-F238E27FC236}">
                      <a16:creationId xmlns:a16="http://schemas.microsoft.com/office/drawing/2014/main" id="{AF68C9C5-EB5C-D615-D0B2-8403838401E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252706" y="1646045"/>
                  <a:ext cx="720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72" name="Freihand 71">
                  <a:extLst>
                    <a:ext uri="{FF2B5EF4-FFF2-40B4-BE49-F238E27FC236}">
                      <a16:creationId xmlns:a16="http://schemas.microsoft.com/office/drawing/2014/main" id="{D20B5E40-0B1A-DE6D-FDB8-676419811E4F}"/>
                    </a:ext>
                  </a:extLst>
                </p14:cNvPr>
                <p14:cNvContentPartPr/>
                <p14:nvPr/>
              </p14:nvContentPartPr>
              <p14:xfrm>
                <a:off x="7262066" y="1710485"/>
                <a:ext cx="6480" cy="5040"/>
              </p14:xfrm>
            </p:contentPart>
          </mc:Choice>
          <mc:Fallback xmlns="">
            <p:pic>
              <p:nvPicPr>
                <p:cNvPr id="72" name="Freihand 71">
                  <a:extLst>
                    <a:ext uri="{FF2B5EF4-FFF2-40B4-BE49-F238E27FC236}">
                      <a16:creationId xmlns:a16="http://schemas.microsoft.com/office/drawing/2014/main" id="{D20B5E40-0B1A-DE6D-FDB8-676419811E4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244066" y="1674845"/>
                  <a:ext cx="421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95" name="Freihand 94">
                  <a:extLst>
                    <a:ext uri="{FF2B5EF4-FFF2-40B4-BE49-F238E27FC236}">
                      <a16:creationId xmlns:a16="http://schemas.microsoft.com/office/drawing/2014/main" id="{DCA42E00-5FF2-5BF6-336D-20BC05CF4096}"/>
                    </a:ext>
                  </a:extLst>
                </p14:cNvPr>
                <p14:cNvContentPartPr/>
                <p14:nvPr/>
              </p14:nvContentPartPr>
              <p14:xfrm>
                <a:off x="3720398" y="1472637"/>
                <a:ext cx="116640" cy="41040"/>
              </p14:xfrm>
            </p:contentPart>
          </mc:Choice>
          <mc:Fallback xmlns="">
            <p:pic>
              <p:nvPicPr>
                <p:cNvPr id="95" name="Freihand 94">
                  <a:extLst>
                    <a:ext uri="{FF2B5EF4-FFF2-40B4-BE49-F238E27FC236}">
                      <a16:creationId xmlns:a16="http://schemas.microsoft.com/office/drawing/2014/main" id="{DCA42E00-5FF2-5BF6-336D-20BC05CF409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702758" y="1436997"/>
                  <a:ext cx="15228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94" name="Freihand 93">
                  <a:extLst>
                    <a:ext uri="{FF2B5EF4-FFF2-40B4-BE49-F238E27FC236}">
                      <a16:creationId xmlns:a16="http://schemas.microsoft.com/office/drawing/2014/main" id="{0FA81785-413F-7229-7C27-3F505A45027E}"/>
                    </a:ext>
                  </a:extLst>
                </p14:cNvPr>
                <p14:cNvContentPartPr/>
                <p14:nvPr/>
              </p14:nvContentPartPr>
              <p14:xfrm>
                <a:off x="3704918" y="1518357"/>
                <a:ext cx="6840" cy="3600"/>
              </p14:xfrm>
            </p:contentPart>
          </mc:Choice>
          <mc:Fallback xmlns="">
            <p:pic>
              <p:nvPicPr>
                <p:cNvPr id="94" name="Freihand 93">
                  <a:extLst>
                    <a:ext uri="{FF2B5EF4-FFF2-40B4-BE49-F238E27FC236}">
                      <a16:creationId xmlns:a16="http://schemas.microsoft.com/office/drawing/2014/main" id="{0FA81785-413F-7229-7C27-3F505A45027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686918" y="1482357"/>
                  <a:ext cx="4248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93" name="Freihand 92">
                  <a:extLst>
                    <a:ext uri="{FF2B5EF4-FFF2-40B4-BE49-F238E27FC236}">
                      <a16:creationId xmlns:a16="http://schemas.microsoft.com/office/drawing/2014/main" id="{8D949283-2B13-28CF-D9F1-EE06978EA925}"/>
                    </a:ext>
                  </a:extLst>
                </p14:cNvPr>
                <p14:cNvContentPartPr/>
                <p14:nvPr/>
              </p14:nvContentPartPr>
              <p14:xfrm>
                <a:off x="3694118" y="1525917"/>
                <a:ext cx="1800" cy="1080"/>
              </p14:xfrm>
            </p:contentPart>
          </mc:Choice>
          <mc:Fallback xmlns="">
            <p:pic>
              <p:nvPicPr>
                <p:cNvPr id="93" name="Freihand 92">
                  <a:extLst>
                    <a:ext uri="{FF2B5EF4-FFF2-40B4-BE49-F238E27FC236}">
                      <a16:creationId xmlns:a16="http://schemas.microsoft.com/office/drawing/2014/main" id="{8D949283-2B13-28CF-D9F1-EE06978EA92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676478" y="1490277"/>
                  <a:ext cx="374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92" name="Freihand 91">
                  <a:extLst>
                    <a:ext uri="{FF2B5EF4-FFF2-40B4-BE49-F238E27FC236}">
                      <a16:creationId xmlns:a16="http://schemas.microsoft.com/office/drawing/2014/main" id="{0C6089A0-C584-F890-6BFE-DA6B5B05A322}"/>
                    </a:ext>
                  </a:extLst>
                </p14:cNvPr>
                <p14:cNvContentPartPr/>
                <p14:nvPr/>
              </p14:nvContentPartPr>
              <p14:xfrm>
                <a:off x="3615998" y="1530237"/>
                <a:ext cx="72000" cy="37440"/>
              </p14:xfrm>
            </p:contentPart>
          </mc:Choice>
          <mc:Fallback xmlns="">
            <p:pic>
              <p:nvPicPr>
                <p:cNvPr id="92" name="Freihand 91">
                  <a:extLst>
                    <a:ext uri="{FF2B5EF4-FFF2-40B4-BE49-F238E27FC236}">
                      <a16:creationId xmlns:a16="http://schemas.microsoft.com/office/drawing/2014/main" id="{0C6089A0-C584-F890-6BFE-DA6B5B05A32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598358" y="1494237"/>
                  <a:ext cx="1076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91" name="Freihand 90">
                  <a:extLst>
                    <a:ext uri="{FF2B5EF4-FFF2-40B4-BE49-F238E27FC236}">
                      <a16:creationId xmlns:a16="http://schemas.microsoft.com/office/drawing/2014/main" id="{702C48D3-82E6-3859-2CE7-1730C1546A00}"/>
                    </a:ext>
                  </a:extLst>
                </p14:cNvPr>
                <p14:cNvContentPartPr/>
                <p14:nvPr/>
              </p14:nvContentPartPr>
              <p14:xfrm>
                <a:off x="3614558" y="1567677"/>
                <a:ext cx="1080" cy="720"/>
              </p14:xfrm>
            </p:contentPart>
          </mc:Choice>
          <mc:Fallback xmlns="">
            <p:pic>
              <p:nvPicPr>
                <p:cNvPr id="91" name="Freihand 90">
                  <a:extLst>
                    <a:ext uri="{FF2B5EF4-FFF2-40B4-BE49-F238E27FC236}">
                      <a16:creationId xmlns:a16="http://schemas.microsoft.com/office/drawing/2014/main" id="{702C48D3-82E6-3859-2CE7-1730C1546A0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596918" y="1531677"/>
                  <a:ext cx="3672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90" name="Freihand 89">
                  <a:extLst>
                    <a:ext uri="{FF2B5EF4-FFF2-40B4-BE49-F238E27FC236}">
                      <a16:creationId xmlns:a16="http://schemas.microsoft.com/office/drawing/2014/main" id="{77F4F19A-7B5B-ACFA-3DD4-6E8C526A8BA6}"/>
                    </a:ext>
                  </a:extLst>
                </p14:cNvPr>
                <p14:cNvContentPartPr/>
                <p14:nvPr/>
              </p14:nvContentPartPr>
              <p14:xfrm>
                <a:off x="3471638" y="1568037"/>
                <a:ext cx="142920" cy="106560"/>
              </p14:xfrm>
            </p:contentPart>
          </mc:Choice>
          <mc:Fallback xmlns="">
            <p:pic>
              <p:nvPicPr>
                <p:cNvPr id="90" name="Freihand 89">
                  <a:extLst>
                    <a:ext uri="{FF2B5EF4-FFF2-40B4-BE49-F238E27FC236}">
                      <a16:creationId xmlns:a16="http://schemas.microsoft.com/office/drawing/2014/main" id="{77F4F19A-7B5B-ACFA-3DD4-6E8C526A8BA6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453638" y="1532397"/>
                  <a:ext cx="1785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89" name="Freihand 88">
                  <a:extLst>
                    <a:ext uri="{FF2B5EF4-FFF2-40B4-BE49-F238E27FC236}">
                      <a16:creationId xmlns:a16="http://schemas.microsoft.com/office/drawing/2014/main" id="{95F33730-B5A2-7834-BD71-8C7FE823D812}"/>
                    </a:ext>
                  </a:extLst>
                </p14:cNvPr>
                <p14:cNvContentPartPr/>
                <p14:nvPr/>
              </p14:nvContentPartPr>
              <p14:xfrm>
                <a:off x="3465518" y="1675677"/>
                <a:ext cx="4680" cy="4320"/>
              </p14:xfrm>
            </p:contentPart>
          </mc:Choice>
          <mc:Fallback xmlns="">
            <p:pic>
              <p:nvPicPr>
                <p:cNvPr id="89" name="Freihand 88">
                  <a:extLst>
                    <a:ext uri="{FF2B5EF4-FFF2-40B4-BE49-F238E27FC236}">
                      <a16:creationId xmlns:a16="http://schemas.microsoft.com/office/drawing/2014/main" id="{95F33730-B5A2-7834-BD71-8C7FE823D81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447878" y="1640037"/>
                  <a:ext cx="403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88" name="Freihand 87">
                  <a:extLst>
                    <a:ext uri="{FF2B5EF4-FFF2-40B4-BE49-F238E27FC236}">
                      <a16:creationId xmlns:a16="http://schemas.microsoft.com/office/drawing/2014/main" id="{8B89BD3C-B788-2602-4C56-E0B08BB79871}"/>
                    </a:ext>
                  </a:extLst>
                </p14:cNvPr>
                <p14:cNvContentPartPr/>
                <p14:nvPr/>
              </p14:nvContentPartPr>
              <p14:xfrm>
                <a:off x="3459038" y="1682877"/>
                <a:ext cx="3600" cy="3240"/>
              </p14:xfrm>
            </p:contentPart>
          </mc:Choice>
          <mc:Fallback xmlns="">
            <p:pic>
              <p:nvPicPr>
                <p:cNvPr id="88" name="Freihand 87">
                  <a:extLst>
                    <a:ext uri="{FF2B5EF4-FFF2-40B4-BE49-F238E27FC236}">
                      <a16:creationId xmlns:a16="http://schemas.microsoft.com/office/drawing/2014/main" id="{8B89BD3C-B788-2602-4C56-E0B08BB7987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441038" y="1647237"/>
                  <a:ext cx="392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87" name="Freihand 86">
                  <a:extLst>
                    <a:ext uri="{FF2B5EF4-FFF2-40B4-BE49-F238E27FC236}">
                      <a16:creationId xmlns:a16="http://schemas.microsoft.com/office/drawing/2014/main" id="{DA593405-375F-6F74-26CF-B308B224A154}"/>
                    </a:ext>
                  </a:extLst>
                </p14:cNvPr>
                <p14:cNvContentPartPr/>
                <p14:nvPr/>
              </p14:nvContentPartPr>
              <p14:xfrm>
                <a:off x="3442118" y="1699077"/>
                <a:ext cx="5040" cy="6480"/>
              </p14:xfrm>
            </p:contentPart>
          </mc:Choice>
          <mc:Fallback xmlns="">
            <p:pic>
              <p:nvPicPr>
                <p:cNvPr id="87" name="Freihand 86">
                  <a:extLst>
                    <a:ext uri="{FF2B5EF4-FFF2-40B4-BE49-F238E27FC236}">
                      <a16:creationId xmlns:a16="http://schemas.microsoft.com/office/drawing/2014/main" id="{DA593405-375F-6F74-26CF-B308B224A15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424478" y="1663077"/>
                  <a:ext cx="4068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97" name="Freihand 96">
                  <a:extLst>
                    <a:ext uri="{FF2B5EF4-FFF2-40B4-BE49-F238E27FC236}">
                      <a16:creationId xmlns:a16="http://schemas.microsoft.com/office/drawing/2014/main" id="{B45A7B2D-EBCF-7CD3-9E64-B13A656E5F0F}"/>
                    </a:ext>
                  </a:extLst>
                </p14:cNvPr>
                <p14:cNvContentPartPr/>
                <p14:nvPr/>
              </p14:nvContentPartPr>
              <p14:xfrm>
                <a:off x="4421318" y="1393797"/>
                <a:ext cx="1514160" cy="695880"/>
              </p14:xfrm>
            </p:contentPart>
          </mc:Choice>
          <mc:Fallback xmlns="">
            <p:pic>
              <p:nvPicPr>
                <p:cNvPr id="97" name="Freihand 96">
                  <a:extLst>
                    <a:ext uri="{FF2B5EF4-FFF2-40B4-BE49-F238E27FC236}">
                      <a16:creationId xmlns:a16="http://schemas.microsoft.com/office/drawing/2014/main" id="{B45A7B2D-EBCF-7CD3-9E64-B13A656E5F0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403678" y="1358157"/>
                  <a:ext cx="1549800" cy="76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12" name="Freihand 111">
                  <a:extLst>
                    <a:ext uri="{FF2B5EF4-FFF2-40B4-BE49-F238E27FC236}">
                      <a16:creationId xmlns:a16="http://schemas.microsoft.com/office/drawing/2014/main" id="{D125865C-1402-6C6C-90E7-46E24FEA393F}"/>
                    </a:ext>
                  </a:extLst>
                </p14:cNvPr>
                <p14:cNvContentPartPr/>
                <p14:nvPr/>
              </p14:nvContentPartPr>
              <p14:xfrm>
                <a:off x="4168142" y="2592306"/>
                <a:ext cx="1039680" cy="694440"/>
              </p14:xfrm>
            </p:contentPart>
          </mc:Choice>
          <mc:Fallback xmlns="">
            <p:pic>
              <p:nvPicPr>
                <p:cNvPr id="112" name="Freihand 111">
                  <a:extLst>
                    <a:ext uri="{FF2B5EF4-FFF2-40B4-BE49-F238E27FC236}">
                      <a16:creationId xmlns:a16="http://schemas.microsoft.com/office/drawing/2014/main" id="{D125865C-1402-6C6C-90E7-46E24FEA393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150502" y="2556666"/>
                  <a:ext cx="1075320" cy="76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13" name="Freihand 112">
                  <a:extLst>
                    <a:ext uri="{FF2B5EF4-FFF2-40B4-BE49-F238E27FC236}">
                      <a16:creationId xmlns:a16="http://schemas.microsoft.com/office/drawing/2014/main" id="{C0295E25-496C-D873-1DE1-41338738F91F}"/>
                    </a:ext>
                  </a:extLst>
                </p14:cNvPr>
                <p14:cNvContentPartPr/>
                <p14:nvPr/>
              </p14:nvContentPartPr>
              <p14:xfrm>
                <a:off x="4872302" y="2383146"/>
                <a:ext cx="1651320" cy="894600"/>
              </p14:xfrm>
            </p:contentPart>
          </mc:Choice>
          <mc:Fallback xmlns="">
            <p:pic>
              <p:nvPicPr>
                <p:cNvPr id="113" name="Freihand 112">
                  <a:extLst>
                    <a:ext uri="{FF2B5EF4-FFF2-40B4-BE49-F238E27FC236}">
                      <a16:creationId xmlns:a16="http://schemas.microsoft.com/office/drawing/2014/main" id="{C0295E25-496C-D873-1DE1-41338738F91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854662" y="2347506"/>
                  <a:ext cx="1686960" cy="9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14" name="Freihand 113">
                  <a:extLst>
                    <a:ext uri="{FF2B5EF4-FFF2-40B4-BE49-F238E27FC236}">
                      <a16:creationId xmlns:a16="http://schemas.microsoft.com/office/drawing/2014/main" id="{6021E247-8BBD-A77F-67E6-4F9E1884100D}"/>
                    </a:ext>
                  </a:extLst>
                </p14:cNvPr>
                <p14:cNvContentPartPr/>
                <p14:nvPr/>
              </p14:nvContentPartPr>
              <p14:xfrm>
                <a:off x="6175142" y="2701746"/>
                <a:ext cx="78120" cy="78840"/>
              </p14:xfrm>
            </p:contentPart>
          </mc:Choice>
          <mc:Fallback xmlns="">
            <p:pic>
              <p:nvPicPr>
                <p:cNvPr id="114" name="Freihand 113">
                  <a:extLst>
                    <a:ext uri="{FF2B5EF4-FFF2-40B4-BE49-F238E27FC236}">
                      <a16:creationId xmlns:a16="http://schemas.microsoft.com/office/drawing/2014/main" id="{6021E247-8BBD-A77F-67E6-4F9E1884100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157502" y="2665746"/>
                  <a:ext cx="1137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15" name="Freihand 114">
                  <a:extLst>
                    <a:ext uri="{FF2B5EF4-FFF2-40B4-BE49-F238E27FC236}">
                      <a16:creationId xmlns:a16="http://schemas.microsoft.com/office/drawing/2014/main" id="{0AAB3C5C-E7A3-C25B-C134-0C6C91F43311}"/>
                    </a:ext>
                  </a:extLst>
                </p14:cNvPr>
                <p14:cNvContentPartPr/>
                <p14:nvPr/>
              </p14:nvContentPartPr>
              <p14:xfrm>
                <a:off x="6534782" y="2299986"/>
                <a:ext cx="1801440" cy="1369080"/>
              </p14:xfrm>
            </p:contentPart>
          </mc:Choice>
          <mc:Fallback xmlns="">
            <p:pic>
              <p:nvPicPr>
                <p:cNvPr id="115" name="Freihand 114">
                  <a:extLst>
                    <a:ext uri="{FF2B5EF4-FFF2-40B4-BE49-F238E27FC236}">
                      <a16:creationId xmlns:a16="http://schemas.microsoft.com/office/drawing/2014/main" id="{0AAB3C5C-E7A3-C25B-C134-0C6C91F4331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517142" y="2264346"/>
                  <a:ext cx="1837080" cy="144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16" name="Freihand 115">
                  <a:extLst>
                    <a:ext uri="{FF2B5EF4-FFF2-40B4-BE49-F238E27FC236}">
                      <a16:creationId xmlns:a16="http://schemas.microsoft.com/office/drawing/2014/main" id="{5081EDB1-DD48-1CAD-B721-565A94898EEF}"/>
                    </a:ext>
                  </a:extLst>
                </p14:cNvPr>
                <p14:cNvContentPartPr/>
                <p14:nvPr/>
              </p14:nvContentPartPr>
              <p14:xfrm>
                <a:off x="8226422" y="2597706"/>
                <a:ext cx="327240" cy="174600"/>
              </p14:xfrm>
            </p:contentPart>
          </mc:Choice>
          <mc:Fallback xmlns="">
            <p:pic>
              <p:nvPicPr>
                <p:cNvPr id="116" name="Freihand 115">
                  <a:extLst>
                    <a:ext uri="{FF2B5EF4-FFF2-40B4-BE49-F238E27FC236}">
                      <a16:creationId xmlns:a16="http://schemas.microsoft.com/office/drawing/2014/main" id="{5081EDB1-DD48-1CAD-B721-565A94898EE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208782" y="2562066"/>
                  <a:ext cx="36288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17" name="Freihand 116">
                  <a:extLst>
                    <a:ext uri="{FF2B5EF4-FFF2-40B4-BE49-F238E27FC236}">
                      <a16:creationId xmlns:a16="http://schemas.microsoft.com/office/drawing/2014/main" id="{1A03BB9C-E24B-D919-3963-8525EEA60B50}"/>
                    </a:ext>
                  </a:extLst>
                </p14:cNvPr>
                <p14:cNvContentPartPr/>
                <p14:nvPr/>
              </p14:nvContentPartPr>
              <p14:xfrm>
                <a:off x="9342099" y="2966587"/>
                <a:ext cx="174960" cy="178200"/>
              </p14:xfrm>
            </p:contentPart>
          </mc:Choice>
          <mc:Fallback xmlns="">
            <p:pic>
              <p:nvPicPr>
                <p:cNvPr id="117" name="Freihand 116">
                  <a:extLst>
                    <a:ext uri="{FF2B5EF4-FFF2-40B4-BE49-F238E27FC236}">
                      <a16:creationId xmlns:a16="http://schemas.microsoft.com/office/drawing/2014/main" id="{1A03BB9C-E24B-D919-3963-8525EEA60B5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324459" y="2930587"/>
                  <a:ext cx="21060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18" name="Freihand 117">
                  <a:extLst>
                    <a:ext uri="{FF2B5EF4-FFF2-40B4-BE49-F238E27FC236}">
                      <a16:creationId xmlns:a16="http://schemas.microsoft.com/office/drawing/2014/main" id="{AC875DD3-F01D-F2B2-D416-E46AECCFFC43}"/>
                    </a:ext>
                  </a:extLst>
                </p14:cNvPr>
                <p14:cNvContentPartPr/>
                <p14:nvPr/>
              </p14:nvContentPartPr>
              <p14:xfrm>
                <a:off x="3528819" y="3014107"/>
                <a:ext cx="182160" cy="219960"/>
              </p14:xfrm>
            </p:contentPart>
          </mc:Choice>
          <mc:Fallback xmlns="">
            <p:pic>
              <p:nvPicPr>
                <p:cNvPr id="118" name="Freihand 117">
                  <a:extLst>
                    <a:ext uri="{FF2B5EF4-FFF2-40B4-BE49-F238E27FC236}">
                      <a16:creationId xmlns:a16="http://schemas.microsoft.com/office/drawing/2014/main" id="{AC875DD3-F01D-F2B2-D416-E46AECCFFC4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511179" y="2978467"/>
                  <a:ext cx="21780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21" name="Freihand 120">
                  <a:extLst>
                    <a:ext uri="{FF2B5EF4-FFF2-40B4-BE49-F238E27FC236}">
                      <a16:creationId xmlns:a16="http://schemas.microsoft.com/office/drawing/2014/main" id="{807C739F-C16E-BB3D-5D0C-B19C2ECCFCA4}"/>
                    </a:ext>
                  </a:extLst>
                </p14:cNvPr>
                <p14:cNvContentPartPr/>
                <p14:nvPr/>
              </p14:nvContentPartPr>
              <p14:xfrm>
                <a:off x="2640586" y="3638104"/>
                <a:ext cx="3479760" cy="1413720"/>
              </p14:xfrm>
            </p:contentPart>
          </mc:Choice>
          <mc:Fallback xmlns="">
            <p:pic>
              <p:nvPicPr>
                <p:cNvPr id="121" name="Freihand 120">
                  <a:extLst>
                    <a:ext uri="{FF2B5EF4-FFF2-40B4-BE49-F238E27FC236}">
                      <a16:creationId xmlns:a16="http://schemas.microsoft.com/office/drawing/2014/main" id="{807C739F-C16E-BB3D-5D0C-B19C2ECCFCA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622586" y="3602104"/>
                  <a:ext cx="3515400" cy="148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143" name="Freihand 142">
                <a:extLst>
                  <a:ext uri="{FF2B5EF4-FFF2-40B4-BE49-F238E27FC236}">
                    <a16:creationId xmlns:a16="http://schemas.microsoft.com/office/drawing/2014/main" id="{EC378B8D-A9B4-2361-0594-AAF4E817FCC5}"/>
                  </a:ext>
                </a:extLst>
              </p14:cNvPr>
              <p14:cNvContentPartPr/>
              <p14:nvPr/>
            </p14:nvContentPartPr>
            <p14:xfrm>
              <a:off x="3801430" y="2845923"/>
              <a:ext cx="948821" cy="520787"/>
            </p14:xfrm>
          </p:contentPart>
        </mc:Choice>
        <mc:Fallback xmlns="">
          <p:pic>
            <p:nvPicPr>
              <p:cNvPr id="143" name="Freihand 142">
                <a:extLst>
                  <a:ext uri="{FF2B5EF4-FFF2-40B4-BE49-F238E27FC236}">
                    <a16:creationId xmlns:a16="http://schemas.microsoft.com/office/drawing/2014/main" id="{EC378B8D-A9B4-2361-0594-AAF4E817FCC5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3783426" y="2809932"/>
                <a:ext cx="984469" cy="5924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144" name="Freihand 143">
                <a:extLst>
                  <a:ext uri="{FF2B5EF4-FFF2-40B4-BE49-F238E27FC236}">
                    <a16:creationId xmlns:a16="http://schemas.microsoft.com/office/drawing/2014/main" id="{42B65ED6-5365-222E-A0FD-C12822CB3CFD}"/>
                  </a:ext>
                </a:extLst>
              </p14:cNvPr>
              <p14:cNvContentPartPr/>
              <p14:nvPr/>
            </p14:nvContentPartPr>
            <p14:xfrm>
              <a:off x="4582262" y="2550681"/>
              <a:ext cx="1268870" cy="791189"/>
            </p14:xfrm>
          </p:contentPart>
        </mc:Choice>
        <mc:Fallback xmlns="">
          <p:pic>
            <p:nvPicPr>
              <p:cNvPr id="144" name="Freihand 143">
                <a:extLst>
                  <a:ext uri="{FF2B5EF4-FFF2-40B4-BE49-F238E27FC236}">
                    <a16:creationId xmlns:a16="http://schemas.microsoft.com/office/drawing/2014/main" id="{42B65ED6-5365-222E-A0FD-C12822CB3CFD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4564264" y="2514685"/>
                <a:ext cx="1304506" cy="8628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145" name="Freihand 144">
                <a:extLst>
                  <a:ext uri="{FF2B5EF4-FFF2-40B4-BE49-F238E27FC236}">
                    <a16:creationId xmlns:a16="http://schemas.microsoft.com/office/drawing/2014/main" id="{5D4EF539-CEFB-5B11-0B28-8E2C9773A409}"/>
                  </a:ext>
                </a:extLst>
              </p14:cNvPr>
              <p14:cNvContentPartPr/>
              <p14:nvPr/>
            </p14:nvContentPartPr>
            <p14:xfrm>
              <a:off x="5778340" y="2761248"/>
              <a:ext cx="152352" cy="61141"/>
            </p14:xfrm>
          </p:contentPart>
        </mc:Choice>
        <mc:Fallback xmlns="">
          <p:pic>
            <p:nvPicPr>
              <p:cNvPr id="145" name="Freihand 144">
                <a:extLst>
                  <a:ext uri="{FF2B5EF4-FFF2-40B4-BE49-F238E27FC236}">
                    <a16:creationId xmlns:a16="http://schemas.microsoft.com/office/drawing/2014/main" id="{5D4EF539-CEFB-5B11-0B28-8E2C9773A409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5760331" y="2725283"/>
                <a:ext cx="188009" cy="1327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146" name="Freihand 145">
                <a:extLst>
                  <a:ext uri="{FF2B5EF4-FFF2-40B4-BE49-F238E27FC236}">
                    <a16:creationId xmlns:a16="http://schemas.microsoft.com/office/drawing/2014/main" id="{D6F2AB47-E0A8-944B-43A8-2E78AE04089D}"/>
                  </a:ext>
                </a:extLst>
              </p14:cNvPr>
              <p14:cNvContentPartPr/>
              <p14:nvPr/>
            </p14:nvContentPartPr>
            <p14:xfrm>
              <a:off x="5994066" y="2981604"/>
              <a:ext cx="269265" cy="291146"/>
            </p14:xfrm>
          </p:contentPart>
        </mc:Choice>
        <mc:Fallback xmlns="">
          <p:pic>
            <p:nvPicPr>
              <p:cNvPr id="146" name="Freihand 145">
                <a:extLst>
                  <a:ext uri="{FF2B5EF4-FFF2-40B4-BE49-F238E27FC236}">
                    <a16:creationId xmlns:a16="http://schemas.microsoft.com/office/drawing/2014/main" id="{D6F2AB47-E0A8-944B-43A8-2E78AE04089D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5976091" y="2945616"/>
                <a:ext cx="304855" cy="3627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147" name="Freihand 146">
                <a:extLst>
                  <a:ext uri="{FF2B5EF4-FFF2-40B4-BE49-F238E27FC236}">
                    <a16:creationId xmlns:a16="http://schemas.microsoft.com/office/drawing/2014/main" id="{64A40534-1B11-FE80-8A3B-83FE9A9A43D7}"/>
                  </a:ext>
                </a:extLst>
              </p14:cNvPr>
              <p14:cNvContentPartPr/>
              <p14:nvPr/>
            </p14:nvContentPartPr>
            <p14:xfrm>
              <a:off x="6241400" y="2553826"/>
              <a:ext cx="1742732" cy="1099804"/>
            </p14:xfrm>
          </p:contentPart>
        </mc:Choice>
        <mc:Fallback xmlns="">
          <p:pic>
            <p:nvPicPr>
              <p:cNvPr id="147" name="Freihand 146">
                <a:extLst>
                  <a:ext uri="{FF2B5EF4-FFF2-40B4-BE49-F238E27FC236}">
                    <a16:creationId xmlns:a16="http://schemas.microsoft.com/office/drawing/2014/main" id="{64A40534-1B11-FE80-8A3B-83FE9A9A43D7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6223400" y="2517826"/>
                <a:ext cx="1778371" cy="11714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148" name="Freihand 147">
                <a:extLst>
                  <a:ext uri="{FF2B5EF4-FFF2-40B4-BE49-F238E27FC236}">
                    <a16:creationId xmlns:a16="http://schemas.microsoft.com/office/drawing/2014/main" id="{BC688A7E-84FE-0EE9-4C34-EE51498B71C1}"/>
                  </a:ext>
                </a:extLst>
              </p14:cNvPr>
              <p14:cNvContentPartPr/>
              <p14:nvPr/>
            </p14:nvContentPartPr>
            <p14:xfrm>
              <a:off x="7930812" y="2646332"/>
              <a:ext cx="248440" cy="101537"/>
            </p14:xfrm>
          </p:contentPart>
        </mc:Choice>
        <mc:Fallback xmlns="">
          <p:pic>
            <p:nvPicPr>
              <p:cNvPr id="148" name="Freihand 147">
                <a:extLst>
                  <a:ext uri="{FF2B5EF4-FFF2-40B4-BE49-F238E27FC236}">
                    <a16:creationId xmlns:a16="http://schemas.microsoft.com/office/drawing/2014/main" id="{BC688A7E-84FE-0EE9-4C34-EE51498B71C1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7912809" y="2610326"/>
                <a:ext cx="284086" cy="1731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149" name="Freihand 148">
                <a:extLst>
                  <a:ext uri="{FF2B5EF4-FFF2-40B4-BE49-F238E27FC236}">
                    <a16:creationId xmlns:a16="http://schemas.microsoft.com/office/drawing/2014/main" id="{0A6B2D11-F1E4-2834-1E61-DADD4AE19D6F}"/>
                  </a:ext>
                </a:extLst>
              </p14:cNvPr>
              <p14:cNvContentPartPr/>
              <p14:nvPr/>
            </p14:nvContentPartPr>
            <p14:xfrm>
              <a:off x="8802622" y="3057077"/>
              <a:ext cx="108510" cy="102993"/>
            </p14:xfrm>
          </p:contentPart>
        </mc:Choice>
        <mc:Fallback xmlns="">
          <p:pic>
            <p:nvPicPr>
              <p:cNvPr id="149" name="Freihand 148">
                <a:extLst>
                  <a:ext uri="{FF2B5EF4-FFF2-40B4-BE49-F238E27FC236}">
                    <a16:creationId xmlns:a16="http://schemas.microsoft.com/office/drawing/2014/main" id="{0A6B2D11-F1E4-2834-1E61-DADD4AE19D6F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8784597" y="3021065"/>
                <a:ext cx="144199" cy="1746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150" name="Freihand 149">
                <a:extLst>
                  <a:ext uri="{FF2B5EF4-FFF2-40B4-BE49-F238E27FC236}">
                    <a16:creationId xmlns:a16="http://schemas.microsoft.com/office/drawing/2014/main" id="{214BDC51-421A-E5E9-5EBD-5EAF0B7A5A57}"/>
                  </a:ext>
                </a:extLst>
              </p14:cNvPr>
              <p14:cNvContentPartPr/>
              <p14:nvPr/>
            </p14:nvContentPartPr>
            <p14:xfrm>
              <a:off x="3377407" y="3134520"/>
              <a:ext cx="109605" cy="98990"/>
            </p14:xfrm>
          </p:contentPart>
        </mc:Choice>
        <mc:Fallback xmlns="">
          <p:pic>
            <p:nvPicPr>
              <p:cNvPr id="150" name="Freihand 149">
                <a:extLst>
                  <a:ext uri="{FF2B5EF4-FFF2-40B4-BE49-F238E27FC236}">
                    <a16:creationId xmlns:a16="http://schemas.microsoft.com/office/drawing/2014/main" id="{214BDC51-421A-E5E9-5EBD-5EAF0B7A5A57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3359380" y="3098524"/>
                <a:ext cx="145299" cy="1706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155" name="Freihand 154">
                <a:extLst>
                  <a:ext uri="{FF2B5EF4-FFF2-40B4-BE49-F238E27FC236}">
                    <a16:creationId xmlns:a16="http://schemas.microsoft.com/office/drawing/2014/main" id="{7AAD6CF5-70C3-7519-6A82-AB37FF574027}"/>
                  </a:ext>
                </a:extLst>
              </p14:cNvPr>
              <p14:cNvContentPartPr/>
              <p14:nvPr/>
            </p14:nvContentPartPr>
            <p14:xfrm>
              <a:off x="2334673" y="4131971"/>
              <a:ext cx="3172357" cy="947316"/>
            </p14:xfrm>
          </p:contentPart>
        </mc:Choice>
        <mc:Fallback xmlns="">
          <p:pic>
            <p:nvPicPr>
              <p:cNvPr id="155" name="Freihand 154">
                <a:extLst>
                  <a:ext uri="{FF2B5EF4-FFF2-40B4-BE49-F238E27FC236}">
                    <a16:creationId xmlns:a16="http://schemas.microsoft.com/office/drawing/2014/main" id="{7AAD6CF5-70C3-7519-6A82-AB37FF574027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2316673" y="4095965"/>
                <a:ext cx="3207997" cy="10189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156" name="Freihand 155">
                <a:extLst>
                  <a:ext uri="{FF2B5EF4-FFF2-40B4-BE49-F238E27FC236}">
                    <a16:creationId xmlns:a16="http://schemas.microsoft.com/office/drawing/2014/main" id="{BCBCC3A0-0FBD-A88C-DE4B-73CFDCE6313F}"/>
                  </a:ext>
                </a:extLst>
              </p14:cNvPr>
              <p14:cNvContentPartPr/>
              <p14:nvPr/>
            </p14:nvContentPartPr>
            <p14:xfrm>
              <a:off x="2239633" y="4201345"/>
              <a:ext cx="3246158" cy="957142"/>
            </p14:xfrm>
          </p:contentPart>
        </mc:Choice>
        <mc:Fallback xmlns="">
          <p:pic>
            <p:nvPicPr>
              <p:cNvPr id="156" name="Freihand 155">
                <a:extLst>
                  <a:ext uri="{FF2B5EF4-FFF2-40B4-BE49-F238E27FC236}">
                    <a16:creationId xmlns:a16="http://schemas.microsoft.com/office/drawing/2014/main" id="{BCBCC3A0-0FBD-A88C-DE4B-73CFDCE6313F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2221633" y="4165349"/>
                <a:ext cx="3281798" cy="10287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159" name="Freihand 158">
                <a:extLst>
                  <a:ext uri="{FF2B5EF4-FFF2-40B4-BE49-F238E27FC236}">
                    <a16:creationId xmlns:a16="http://schemas.microsoft.com/office/drawing/2014/main" id="{5A8C03CB-A487-7962-C0FE-A3BFEF79D3EC}"/>
                  </a:ext>
                </a:extLst>
              </p14:cNvPr>
              <p14:cNvContentPartPr/>
              <p14:nvPr/>
            </p14:nvContentPartPr>
            <p14:xfrm>
              <a:off x="5337746" y="3729405"/>
              <a:ext cx="443903" cy="675095"/>
            </p14:xfrm>
          </p:contentPart>
        </mc:Choice>
        <mc:Fallback xmlns="">
          <p:pic>
            <p:nvPicPr>
              <p:cNvPr id="159" name="Freihand 158">
                <a:extLst>
                  <a:ext uri="{FF2B5EF4-FFF2-40B4-BE49-F238E27FC236}">
                    <a16:creationId xmlns:a16="http://schemas.microsoft.com/office/drawing/2014/main" id="{5A8C03CB-A487-7962-C0FE-A3BFEF79D3EC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5319745" y="3693400"/>
                <a:ext cx="479545" cy="7467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163" name="Freihand 162">
                <a:extLst>
                  <a:ext uri="{FF2B5EF4-FFF2-40B4-BE49-F238E27FC236}">
                    <a16:creationId xmlns:a16="http://schemas.microsoft.com/office/drawing/2014/main" id="{2FAF3A9F-FBDD-2B92-56E4-FDACD5B0FEC1}"/>
                  </a:ext>
                </a:extLst>
              </p14:cNvPr>
              <p14:cNvContentPartPr/>
              <p14:nvPr/>
            </p14:nvContentPartPr>
            <p14:xfrm>
              <a:off x="6385259" y="3820364"/>
              <a:ext cx="1846492" cy="1085610"/>
            </p14:xfrm>
          </p:contentPart>
        </mc:Choice>
        <mc:Fallback xmlns="">
          <p:pic>
            <p:nvPicPr>
              <p:cNvPr id="163" name="Freihand 162">
                <a:extLst>
                  <a:ext uri="{FF2B5EF4-FFF2-40B4-BE49-F238E27FC236}">
                    <a16:creationId xmlns:a16="http://schemas.microsoft.com/office/drawing/2014/main" id="{2FAF3A9F-FBDD-2B92-56E4-FDACD5B0FEC1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6367262" y="3784369"/>
                <a:ext cx="1882126" cy="11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164" name="Freihand 163">
                <a:extLst>
                  <a:ext uri="{FF2B5EF4-FFF2-40B4-BE49-F238E27FC236}">
                    <a16:creationId xmlns:a16="http://schemas.microsoft.com/office/drawing/2014/main" id="{6A36867A-D0D2-DBE6-3946-1B42E86365D9}"/>
                  </a:ext>
                </a:extLst>
              </p14:cNvPr>
              <p14:cNvContentPartPr/>
              <p14:nvPr/>
            </p14:nvContentPartPr>
            <p14:xfrm>
              <a:off x="6305964" y="3802252"/>
              <a:ext cx="3401067" cy="1195882"/>
            </p14:xfrm>
          </p:contentPart>
        </mc:Choice>
        <mc:Fallback xmlns="">
          <p:pic>
            <p:nvPicPr>
              <p:cNvPr id="164" name="Freihand 163">
                <a:extLst>
                  <a:ext uri="{FF2B5EF4-FFF2-40B4-BE49-F238E27FC236}">
                    <a16:creationId xmlns:a16="http://schemas.microsoft.com/office/drawing/2014/main" id="{6A36867A-D0D2-DBE6-3946-1B42E86365D9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6287963" y="3766242"/>
                <a:ext cx="3436709" cy="12675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167" name="Freihand 166">
                <a:extLst>
                  <a:ext uri="{FF2B5EF4-FFF2-40B4-BE49-F238E27FC236}">
                    <a16:creationId xmlns:a16="http://schemas.microsoft.com/office/drawing/2014/main" id="{8CA4F1C1-BCEA-AD59-B35F-832D1B8062F0}"/>
                  </a:ext>
                </a:extLst>
              </p14:cNvPr>
              <p14:cNvContentPartPr/>
              <p14:nvPr/>
            </p14:nvContentPartPr>
            <p14:xfrm>
              <a:off x="6209212" y="1466094"/>
              <a:ext cx="3521634" cy="1332357"/>
            </p14:xfrm>
          </p:contentPart>
        </mc:Choice>
        <mc:Fallback xmlns="">
          <p:pic>
            <p:nvPicPr>
              <p:cNvPr id="167" name="Freihand 166">
                <a:extLst>
                  <a:ext uri="{FF2B5EF4-FFF2-40B4-BE49-F238E27FC236}">
                    <a16:creationId xmlns:a16="http://schemas.microsoft.com/office/drawing/2014/main" id="{8CA4F1C1-BCEA-AD59-B35F-832D1B8062F0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6191211" y="1430094"/>
                <a:ext cx="3557275" cy="14039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168" name="Freihand 167">
                <a:extLst>
                  <a:ext uri="{FF2B5EF4-FFF2-40B4-BE49-F238E27FC236}">
                    <a16:creationId xmlns:a16="http://schemas.microsoft.com/office/drawing/2014/main" id="{8EAC80CC-24C7-D38E-D6A0-628C8599D1A5}"/>
                  </a:ext>
                </a:extLst>
              </p14:cNvPr>
              <p14:cNvContentPartPr/>
              <p14:nvPr/>
            </p14:nvContentPartPr>
            <p14:xfrm>
              <a:off x="8360124" y="1484406"/>
              <a:ext cx="1389801" cy="803926"/>
            </p14:xfrm>
          </p:contentPart>
        </mc:Choice>
        <mc:Fallback xmlns="">
          <p:pic>
            <p:nvPicPr>
              <p:cNvPr id="168" name="Freihand 167">
                <a:extLst>
                  <a:ext uri="{FF2B5EF4-FFF2-40B4-BE49-F238E27FC236}">
                    <a16:creationId xmlns:a16="http://schemas.microsoft.com/office/drawing/2014/main" id="{8EAC80CC-24C7-D38E-D6A0-628C8599D1A5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8342121" y="1448388"/>
                <a:ext cx="1425446" cy="8756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170" name="Freihand 169">
                <a:extLst>
                  <a:ext uri="{FF2B5EF4-FFF2-40B4-BE49-F238E27FC236}">
                    <a16:creationId xmlns:a16="http://schemas.microsoft.com/office/drawing/2014/main" id="{0D10F46D-EB8B-038B-D159-664A7DCA0964}"/>
                  </a:ext>
                </a:extLst>
              </p14:cNvPr>
              <p14:cNvContentPartPr/>
              <p14:nvPr/>
            </p14:nvContentPartPr>
            <p14:xfrm>
              <a:off x="6223286" y="1498422"/>
              <a:ext cx="3445640" cy="1239190"/>
            </p14:xfrm>
          </p:contentPart>
        </mc:Choice>
        <mc:Fallback xmlns="">
          <p:pic>
            <p:nvPicPr>
              <p:cNvPr id="170" name="Freihand 169">
                <a:extLst>
                  <a:ext uri="{FF2B5EF4-FFF2-40B4-BE49-F238E27FC236}">
                    <a16:creationId xmlns:a16="http://schemas.microsoft.com/office/drawing/2014/main" id="{0D10F46D-EB8B-038B-D159-664A7DCA0964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6205287" y="1462420"/>
                <a:ext cx="3481277" cy="13108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171" name="Freihand 170">
                <a:extLst>
                  <a:ext uri="{FF2B5EF4-FFF2-40B4-BE49-F238E27FC236}">
                    <a16:creationId xmlns:a16="http://schemas.microsoft.com/office/drawing/2014/main" id="{219C1F01-6A4D-F2B5-541B-008D7E399589}"/>
                  </a:ext>
                </a:extLst>
              </p14:cNvPr>
              <p14:cNvContentPartPr/>
              <p14:nvPr/>
            </p14:nvContentPartPr>
            <p14:xfrm>
              <a:off x="9255862" y="1763742"/>
              <a:ext cx="501264" cy="506230"/>
            </p14:xfrm>
          </p:contentPart>
        </mc:Choice>
        <mc:Fallback xmlns="">
          <p:pic>
            <p:nvPicPr>
              <p:cNvPr id="171" name="Freihand 170">
                <a:extLst>
                  <a:ext uri="{FF2B5EF4-FFF2-40B4-BE49-F238E27FC236}">
                    <a16:creationId xmlns:a16="http://schemas.microsoft.com/office/drawing/2014/main" id="{219C1F01-6A4D-F2B5-541B-008D7E399589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9237857" y="1727737"/>
                <a:ext cx="536914" cy="57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172" name="Freihand 171">
                <a:extLst>
                  <a:ext uri="{FF2B5EF4-FFF2-40B4-BE49-F238E27FC236}">
                    <a16:creationId xmlns:a16="http://schemas.microsoft.com/office/drawing/2014/main" id="{E386A084-ACF5-BE2D-EE53-2DBC3B734263}"/>
                  </a:ext>
                </a:extLst>
              </p14:cNvPr>
              <p14:cNvContentPartPr/>
              <p14:nvPr/>
            </p14:nvContentPartPr>
            <p14:xfrm>
              <a:off x="9362832" y="1862224"/>
              <a:ext cx="252093" cy="154308"/>
            </p14:xfrm>
          </p:contentPart>
        </mc:Choice>
        <mc:Fallback xmlns="">
          <p:pic>
            <p:nvPicPr>
              <p:cNvPr id="172" name="Freihand 171">
                <a:extLst>
                  <a:ext uri="{FF2B5EF4-FFF2-40B4-BE49-F238E27FC236}">
                    <a16:creationId xmlns:a16="http://schemas.microsoft.com/office/drawing/2014/main" id="{E386A084-ACF5-BE2D-EE53-2DBC3B734263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9344851" y="1826338"/>
                <a:ext cx="287695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173" name="Freihand 172">
                <a:extLst>
                  <a:ext uri="{FF2B5EF4-FFF2-40B4-BE49-F238E27FC236}">
                    <a16:creationId xmlns:a16="http://schemas.microsoft.com/office/drawing/2014/main" id="{87BB85D0-1E48-B7F1-DD80-22CDF818D2F7}"/>
                  </a:ext>
                </a:extLst>
              </p14:cNvPr>
              <p14:cNvContentPartPr/>
              <p14:nvPr/>
            </p14:nvContentPartPr>
            <p14:xfrm>
              <a:off x="9257860" y="1823854"/>
              <a:ext cx="487746" cy="440358"/>
            </p14:xfrm>
          </p:contentPart>
        </mc:Choice>
        <mc:Fallback xmlns="">
          <p:pic>
            <p:nvPicPr>
              <p:cNvPr id="173" name="Freihand 172">
                <a:extLst>
                  <a:ext uri="{FF2B5EF4-FFF2-40B4-BE49-F238E27FC236}">
                    <a16:creationId xmlns:a16="http://schemas.microsoft.com/office/drawing/2014/main" id="{87BB85D0-1E48-B7F1-DD80-22CDF818D2F7}"/>
                  </a:ext>
                </a:extLst>
              </p:cNvPr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9239862" y="1787848"/>
                <a:ext cx="523382" cy="5120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174" name="Freihand 173">
                <a:extLst>
                  <a:ext uri="{FF2B5EF4-FFF2-40B4-BE49-F238E27FC236}">
                    <a16:creationId xmlns:a16="http://schemas.microsoft.com/office/drawing/2014/main" id="{69B60F61-4BB4-05CB-EC19-ADF680A58DA1}"/>
                  </a:ext>
                </a:extLst>
              </p14:cNvPr>
              <p14:cNvContentPartPr/>
              <p14:nvPr/>
            </p14:nvContentPartPr>
            <p14:xfrm>
              <a:off x="2709963" y="1484075"/>
              <a:ext cx="2470149" cy="772265"/>
            </p14:xfrm>
          </p:contentPart>
        </mc:Choice>
        <mc:Fallback xmlns="">
          <p:pic>
            <p:nvPicPr>
              <p:cNvPr id="174" name="Freihand 173">
                <a:extLst>
                  <a:ext uri="{FF2B5EF4-FFF2-40B4-BE49-F238E27FC236}">
                    <a16:creationId xmlns:a16="http://schemas.microsoft.com/office/drawing/2014/main" id="{69B60F61-4BB4-05CB-EC19-ADF680A58DA1}"/>
                  </a:ext>
                </a:extLst>
              </p:cNvPr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2691959" y="1448055"/>
                <a:ext cx="2505797" cy="843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177" name="Freihand 176">
                <a:extLst>
                  <a:ext uri="{FF2B5EF4-FFF2-40B4-BE49-F238E27FC236}">
                    <a16:creationId xmlns:a16="http://schemas.microsoft.com/office/drawing/2014/main" id="{64DFAE47-186C-5CA6-D672-10A648E710FA}"/>
                  </a:ext>
                </a:extLst>
              </p14:cNvPr>
              <p14:cNvContentPartPr/>
              <p14:nvPr/>
            </p14:nvContentPartPr>
            <p14:xfrm>
              <a:off x="2626732" y="1527118"/>
              <a:ext cx="3148974" cy="878169"/>
            </p14:xfrm>
          </p:contentPart>
        </mc:Choice>
        <mc:Fallback xmlns="">
          <p:pic>
            <p:nvPicPr>
              <p:cNvPr id="177" name="Freihand 176">
                <a:extLst>
                  <a:ext uri="{FF2B5EF4-FFF2-40B4-BE49-F238E27FC236}">
                    <a16:creationId xmlns:a16="http://schemas.microsoft.com/office/drawing/2014/main" id="{64DFAE47-186C-5CA6-D672-10A648E710FA}"/>
                  </a:ext>
                </a:extLst>
              </p:cNvPr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2608734" y="1491113"/>
                <a:ext cx="3184611" cy="9498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178" name="Freihand 177">
                <a:extLst>
                  <a:ext uri="{FF2B5EF4-FFF2-40B4-BE49-F238E27FC236}">
                    <a16:creationId xmlns:a16="http://schemas.microsoft.com/office/drawing/2014/main" id="{B466A227-9003-B7E2-FA03-84B1D0A099EA}"/>
                  </a:ext>
                </a:extLst>
              </p14:cNvPr>
              <p14:cNvContentPartPr/>
              <p14:nvPr/>
            </p14:nvContentPartPr>
            <p14:xfrm>
              <a:off x="2616340" y="1466068"/>
              <a:ext cx="3370171" cy="1334952"/>
            </p14:xfrm>
          </p:contentPart>
        </mc:Choice>
        <mc:Fallback xmlns="">
          <p:pic>
            <p:nvPicPr>
              <p:cNvPr id="178" name="Freihand 177">
                <a:extLst>
                  <a:ext uri="{FF2B5EF4-FFF2-40B4-BE49-F238E27FC236}">
                    <a16:creationId xmlns:a16="http://schemas.microsoft.com/office/drawing/2014/main" id="{B466A227-9003-B7E2-FA03-84B1D0A099EA}"/>
                  </a:ext>
                </a:extLst>
              </p:cNvPr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2598343" y="1430076"/>
                <a:ext cx="3405806" cy="1406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179" name="Freihand 178">
                <a:extLst>
                  <a:ext uri="{FF2B5EF4-FFF2-40B4-BE49-F238E27FC236}">
                    <a16:creationId xmlns:a16="http://schemas.microsoft.com/office/drawing/2014/main" id="{BA93F6D1-84A5-0844-917C-405EB88CB56E}"/>
                  </a:ext>
                </a:extLst>
              </p14:cNvPr>
              <p14:cNvContentPartPr/>
              <p14:nvPr/>
            </p14:nvContentPartPr>
            <p14:xfrm>
              <a:off x="5689426" y="2276807"/>
              <a:ext cx="202406" cy="271493"/>
            </p14:xfrm>
          </p:contentPart>
        </mc:Choice>
        <mc:Fallback xmlns="">
          <p:pic>
            <p:nvPicPr>
              <p:cNvPr id="179" name="Freihand 178">
                <a:extLst>
                  <a:ext uri="{FF2B5EF4-FFF2-40B4-BE49-F238E27FC236}">
                    <a16:creationId xmlns:a16="http://schemas.microsoft.com/office/drawing/2014/main" id="{BA93F6D1-84A5-0844-917C-405EB88CB56E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5671418" y="2240800"/>
                <a:ext cx="238061" cy="3431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180" name="Freihand 179">
                <a:extLst>
                  <a:ext uri="{FF2B5EF4-FFF2-40B4-BE49-F238E27FC236}">
                    <a16:creationId xmlns:a16="http://schemas.microsoft.com/office/drawing/2014/main" id="{18D96FFA-B894-0F77-1DDE-0056504E89D3}"/>
                  </a:ext>
                </a:extLst>
              </p14:cNvPr>
              <p14:cNvContentPartPr/>
              <p14:nvPr/>
            </p14:nvContentPartPr>
            <p14:xfrm>
              <a:off x="5700470" y="2251155"/>
              <a:ext cx="234921" cy="513145"/>
            </p14:xfrm>
          </p:contentPart>
        </mc:Choice>
        <mc:Fallback xmlns="">
          <p:pic>
            <p:nvPicPr>
              <p:cNvPr id="180" name="Freihand 179">
                <a:extLst>
                  <a:ext uri="{FF2B5EF4-FFF2-40B4-BE49-F238E27FC236}">
                    <a16:creationId xmlns:a16="http://schemas.microsoft.com/office/drawing/2014/main" id="{18D96FFA-B894-0F77-1DDE-0056504E89D3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5682455" y="2215145"/>
                <a:ext cx="270592" cy="5848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182" name="Freihand 181">
                <a:extLst>
                  <a:ext uri="{FF2B5EF4-FFF2-40B4-BE49-F238E27FC236}">
                    <a16:creationId xmlns:a16="http://schemas.microsoft.com/office/drawing/2014/main" id="{8428A82E-08A7-5759-C9F3-44E39EB6234C}"/>
                  </a:ext>
                </a:extLst>
              </p14:cNvPr>
              <p14:cNvContentPartPr/>
              <p14:nvPr/>
            </p14:nvContentPartPr>
            <p14:xfrm>
              <a:off x="5557187" y="2083035"/>
              <a:ext cx="284245" cy="446545"/>
            </p14:xfrm>
          </p:contentPart>
        </mc:Choice>
        <mc:Fallback xmlns="">
          <p:pic>
            <p:nvPicPr>
              <p:cNvPr id="182" name="Freihand 181">
                <a:extLst>
                  <a:ext uri="{FF2B5EF4-FFF2-40B4-BE49-F238E27FC236}">
                    <a16:creationId xmlns:a16="http://schemas.microsoft.com/office/drawing/2014/main" id="{8428A82E-08A7-5759-C9F3-44E39EB6234C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5539197" y="2047023"/>
                <a:ext cx="319866" cy="51820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85987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26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28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F3ED23-977A-44C8-C398-CABD2C478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2" y="685800"/>
            <a:ext cx="4353116" cy="1474666"/>
          </a:xfrm>
        </p:spPr>
        <p:txBody>
          <a:bodyPr anchor="b">
            <a:normAutofit/>
          </a:bodyPr>
          <a:lstStyle/>
          <a:p>
            <a:pPr algn="ctr"/>
            <a:r>
              <a:rPr lang="de-DE" sz="3600" dirty="0">
                <a:solidFill>
                  <a:srgbClr val="595959"/>
                </a:solidFill>
              </a:rPr>
              <a:t>Aktivitäten</a:t>
            </a:r>
            <a:endParaRPr lang="de-AT" sz="3600" dirty="0">
              <a:solidFill>
                <a:srgbClr val="595959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332CD9-CA38-F2A5-B38A-B1A3C27BC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442" y="2447337"/>
            <a:ext cx="4353116" cy="3770434"/>
          </a:xfrm>
        </p:spPr>
        <p:txBody>
          <a:bodyPr anchor="t">
            <a:normAutofit/>
          </a:bodyPr>
          <a:lstStyle/>
          <a:p>
            <a:r>
              <a:rPr lang="de-DE" sz="2400" dirty="0">
                <a:solidFill>
                  <a:srgbClr val="595959"/>
                </a:solidFill>
              </a:rPr>
              <a:t>Zeichen, malen</a:t>
            </a:r>
          </a:p>
          <a:p>
            <a:r>
              <a:rPr lang="de-DE" sz="2400" dirty="0">
                <a:solidFill>
                  <a:srgbClr val="595959"/>
                </a:solidFill>
              </a:rPr>
              <a:t>Lernen, arbeiten</a:t>
            </a:r>
          </a:p>
          <a:p>
            <a:r>
              <a:rPr lang="de-DE" sz="2400" dirty="0">
                <a:solidFill>
                  <a:srgbClr val="595959"/>
                </a:solidFill>
              </a:rPr>
              <a:t>„Chillen“</a:t>
            </a:r>
          </a:p>
          <a:p>
            <a:r>
              <a:rPr lang="de-DE" sz="2400" dirty="0">
                <a:solidFill>
                  <a:srgbClr val="595959"/>
                </a:solidFill>
              </a:rPr>
              <a:t>Clubs, Workshops</a:t>
            </a:r>
          </a:p>
          <a:p>
            <a:r>
              <a:rPr lang="de-DE" sz="2400" dirty="0">
                <a:solidFill>
                  <a:srgbClr val="595959"/>
                </a:solidFill>
              </a:rPr>
              <a:t>Etc….</a:t>
            </a:r>
            <a:endParaRPr lang="de-AT" sz="2400" dirty="0">
              <a:solidFill>
                <a:srgbClr val="595959"/>
              </a:solidFill>
            </a:endParaRPr>
          </a:p>
        </p:txBody>
      </p:sp>
      <p:pic>
        <p:nvPicPr>
          <p:cNvPr id="9" name="Grafik 8" descr="Ein Bild, das Mobiliar, Im Haus, Inneneinrichtung, Wand enthält.&#10;&#10;KI-generierte Inhalte können fehlerhaft sein.">
            <a:extLst>
              <a:ext uri="{FF2B5EF4-FFF2-40B4-BE49-F238E27FC236}">
                <a16:creationId xmlns:a16="http://schemas.microsoft.com/office/drawing/2014/main" id="{A6556CC6-DCEA-A895-EFE2-A0C22A81B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540" y="685799"/>
            <a:ext cx="4425577" cy="553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626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D2DE7D-FB66-D4C4-B496-A38A496A7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741391"/>
            <a:ext cx="5479719" cy="1616203"/>
          </a:xfrm>
        </p:spPr>
        <p:txBody>
          <a:bodyPr anchor="b">
            <a:normAutofit/>
          </a:bodyPr>
          <a:lstStyle/>
          <a:p>
            <a:r>
              <a:rPr lang="de-AT" sz="3200"/>
              <a:t>Allgemeines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7DDAD9-72FD-674E-42A0-F8F7A2A1F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5479719" cy="3447832"/>
          </a:xfrm>
        </p:spPr>
        <p:txBody>
          <a:bodyPr anchor="t">
            <a:normAutofit/>
          </a:bodyPr>
          <a:lstStyle/>
          <a:p>
            <a:r>
              <a:rPr lang="de-AT" sz="2000"/>
              <a:t>Eintritt: pro Stunde; Getränke inbegriffen</a:t>
            </a:r>
          </a:p>
          <a:p>
            <a:r>
              <a:rPr lang="de-AT" sz="2000"/>
              <a:t>Mindestalter: 12 Jahre</a:t>
            </a:r>
          </a:p>
          <a:p>
            <a:r>
              <a:rPr lang="de-AT" sz="2000"/>
              <a:t>Verschiedene Räume für jede Aktivität</a:t>
            </a:r>
          </a:p>
          <a:p>
            <a:r>
              <a:rPr lang="de-AT" sz="2000"/>
              <a:t>Platz für Workshops</a:t>
            </a:r>
          </a:p>
        </p:txBody>
      </p:sp>
      <p:pic>
        <p:nvPicPr>
          <p:cNvPr id="5" name="Picture 4" descr="Personen in einem Restaurant">
            <a:extLst>
              <a:ext uri="{FF2B5EF4-FFF2-40B4-BE49-F238E27FC236}">
                <a16:creationId xmlns:a16="http://schemas.microsoft.com/office/drawing/2014/main" id="{88B5F655-FECD-F8CE-6E5A-C30FC310F1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210" r="37890" b="-1"/>
          <a:stretch>
            <a:fillRect/>
          </a:stretch>
        </p:blipFill>
        <p:spPr>
          <a:xfrm>
            <a:off x="7270812" y="10"/>
            <a:ext cx="4921187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4875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36CA75-CFBF-4844-B719-8FE9EBADA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4A84B9-E564-4DD0-97F8-DBF1C460C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2382E0-0A09-46AE-B955-B911CAFE7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E75D4A-0965-4973-BE75-DECCAC9A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A599609-F5C2-4A0B-A992-913F814A6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11" name="Grafik 10" descr="Ein Bild, das Bücherregal, Buch, Bibliothek, Regale enthält.&#10;&#10;KI-generierte Inhalte können fehlerhaft sein.">
            <a:extLst>
              <a:ext uri="{FF2B5EF4-FFF2-40B4-BE49-F238E27FC236}">
                <a16:creationId xmlns:a16="http://schemas.microsoft.com/office/drawing/2014/main" id="{6A00CCB2-6A1D-683D-1BD3-4373EC4626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0" r="16011"/>
          <a:stretch>
            <a:fillRect/>
          </a:stretch>
        </p:blipFill>
        <p:spPr>
          <a:xfrm>
            <a:off x="20" y="10"/>
            <a:ext cx="4063768" cy="6857990"/>
          </a:xfrm>
          <a:prstGeom prst="rect">
            <a:avLst/>
          </a:prstGeom>
        </p:spPr>
      </p:pic>
      <p:pic>
        <p:nvPicPr>
          <p:cNvPr id="5" name="Inhaltsplatzhalter 4" descr="Ein Bild, das Inneneinrichtung, Im Haus, Kaffeetisch, Stuhl enthält.&#10;&#10;KI-generierte Inhalte können fehlerhaft sein.">
            <a:extLst>
              <a:ext uri="{FF2B5EF4-FFF2-40B4-BE49-F238E27FC236}">
                <a16:creationId xmlns:a16="http://schemas.microsoft.com/office/drawing/2014/main" id="{12DEAB02-5577-E3A0-9F85-E6CCD621B19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3" r="22251"/>
          <a:stretch>
            <a:fillRect/>
          </a:stretch>
        </p:blipFill>
        <p:spPr>
          <a:xfrm>
            <a:off x="4064424" y="10"/>
            <a:ext cx="4063788" cy="6857990"/>
          </a:xfrm>
          <a:prstGeom prst="rect">
            <a:avLst/>
          </a:prstGeom>
        </p:spPr>
      </p:pic>
      <p:pic>
        <p:nvPicPr>
          <p:cNvPr id="7" name="Grafik 6" descr="Ein Bild, das Fastfood, Wand, Karte Menü, Im Haus enthält.&#10;&#10;KI-generierte Inhalte können fehlerhaft sein.">
            <a:extLst>
              <a:ext uri="{FF2B5EF4-FFF2-40B4-BE49-F238E27FC236}">
                <a16:creationId xmlns:a16="http://schemas.microsoft.com/office/drawing/2014/main" id="{160241B1-F2A8-DDC3-E164-08958A72664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1" r="14201"/>
          <a:stretch>
            <a:fillRect/>
          </a:stretch>
        </p:blipFill>
        <p:spPr>
          <a:xfrm>
            <a:off x="8128212" y="10"/>
            <a:ext cx="4063788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BF91AD3-A0A6-A22A-2113-A23375DD1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65" y="552807"/>
            <a:ext cx="9801854" cy="2790331"/>
          </a:xfrm>
        </p:spPr>
        <p:txBody>
          <a:bodyPr anchor="b">
            <a:normAutofit/>
          </a:bodyPr>
          <a:lstStyle/>
          <a:p>
            <a:pPr algn="ctr"/>
            <a:endParaRPr lang="de-AT" sz="4800">
              <a:solidFill>
                <a:srgbClr val="FFFFFF"/>
              </a:solidFill>
            </a:endParaRP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9183569-4527-2749-E2CC-41BFC69C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66" y="3510476"/>
            <a:ext cx="9801854" cy="2614231"/>
          </a:xfrm>
        </p:spPr>
        <p:txBody>
          <a:bodyPr anchor="t">
            <a:normAutofit/>
          </a:bodyPr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165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Breitbild</PresentationFormat>
  <Paragraphs>12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</vt:lpstr>
      <vt:lpstr>PowerPoint-Präsentation</vt:lpstr>
      <vt:lpstr>Aktivitäten</vt:lpstr>
      <vt:lpstr>Allgemeines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MIEDL Luise</dc:creator>
  <cp:lastModifiedBy>LEITNER Marie</cp:lastModifiedBy>
  <cp:revision>3</cp:revision>
  <dcterms:created xsi:type="dcterms:W3CDTF">2025-05-21T08:22:42Z</dcterms:created>
  <dcterms:modified xsi:type="dcterms:W3CDTF">2025-06-04T08:45:46Z</dcterms:modified>
</cp:coreProperties>
</file>