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9" r:id="rId3"/>
    <p:sldId id="260" r:id="rId4"/>
    <p:sldId id="265" r:id="rId5"/>
    <p:sldId id="261" r:id="rId6"/>
    <p:sldId id="262" r:id="rId7"/>
    <p:sldId id="268" r:id="rId8"/>
    <p:sldId id="269" r:id="rId9"/>
    <p:sldId id="263" r:id="rId10"/>
    <p:sldId id="270" r:id="rId11"/>
    <p:sldId id="271" r:id="rId12"/>
    <p:sldId id="264" r:id="rId13"/>
    <p:sldId id="266" r:id="rId14"/>
    <p:sldId id="267" r:id="rId15"/>
    <p:sldId id="258" r:id="rId16"/>
  </p:sldIdLst>
  <p:sldSz cx="12192000" cy="6858000"/>
  <p:notesSz cx="6858000" cy="9144000"/>
  <p:defaultTextStyle>
    <a:defPPr>
      <a:defRPr lang="en-A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26"/>
    <p:restoredTop sz="96335"/>
  </p:normalViewPr>
  <p:slideViewPr>
    <p:cSldViewPr snapToGrid="0">
      <p:cViewPr>
        <p:scale>
          <a:sx n="79" d="100"/>
          <a:sy n="79" d="100"/>
        </p:scale>
        <p:origin x="1128" y="20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7" d="100"/>
          <a:sy n="127" d="100"/>
        </p:scale>
        <p:origin x="447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70D1F37-EA5A-314C-BFC7-E3B6CDA485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C06962-98B2-D592-4C31-936D5E134E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F2D19-FA93-0B4B-9240-4AE841C168AB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62A046-6865-25F2-787A-8C08FAE2C8D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B196CD-C970-4096-7709-99D9E91F410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EF2D9-F5B5-BF4F-B043-E90EEA42D111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418298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AB2E8-C0A8-5045-9321-2A31DD317664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2A1CD-9A7B-8049-9F83-A6A626A90F31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138874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</a:t>
            </a:r>
            <a:r>
              <a:rPr lang="en-AT" dirty="0"/>
              <a:t>ention seeing your house or landmarks flooded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2A1CD-9A7B-8049-9F83-A6A626A90F31}" type="slidenum">
              <a:rPr lang="en-AT" smtClean="0"/>
              <a:t>13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4143418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</a:t>
            </a:r>
            <a:r>
              <a:rPr lang="en-AT" dirty="0"/>
              <a:t>ext slide should be taking the idea further:</a:t>
            </a:r>
            <a:br>
              <a:rPr lang="en-AT" dirty="0"/>
            </a:br>
            <a:r>
              <a:rPr lang="en-AT" dirty="0"/>
              <a:t>- city builder long term prep</a:t>
            </a:r>
          </a:p>
          <a:p>
            <a:pPr marL="171450" indent="-171450">
              <a:buFontTx/>
              <a:buChar char="-"/>
            </a:pPr>
            <a:r>
              <a:rPr lang="en-GB" dirty="0"/>
              <a:t>G</a:t>
            </a:r>
            <a:r>
              <a:rPr lang="en-AT" dirty="0"/>
              <a:t>etting bite sized information from the people you rescue</a:t>
            </a:r>
          </a:p>
          <a:p>
            <a:pPr marL="171450" indent="-171450">
              <a:buFontTx/>
              <a:buChar char="-"/>
            </a:pPr>
            <a:r>
              <a:rPr lang="en-GB" dirty="0"/>
              <a:t>P</a:t>
            </a:r>
            <a:r>
              <a:rPr lang="en-AT" dirty="0"/>
              <a:t>assing by pois and getting more info</a:t>
            </a:r>
          </a:p>
          <a:p>
            <a:pPr marL="171450" indent="-171450">
              <a:buFontTx/>
              <a:buChar char="-"/>
            </a:pPr>
            <a:r>
              <a:rPr lang="en-GB" dirty="0"/>
              <a:t>Wildfire, controlling helicopter saving the nearby forests in </a:t>
            </a:r>
            <a:r>
              <a:rPr lang="en-GB" dirty="0" err="1"/>
              <a:t>linz</a:t>
            </a:r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2A1CD-9A7B-8049-9F83-A6A626A90F31}" type="slidenum">
              <a:rPr lang="en-AT" smtClean="0"/>
              <a:t>14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07676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02A1CD-9A7B-8049-9F83-A6A626A90F31}" type="slidenum">
              <a:rPr lang="en-AT" smtClean="0"/>
              <a:t>15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867653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25574-0676-BC61-1705-01B6FEB41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AT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36A3F5-F85B-5182-174B-BA3F4A003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A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26D0D-9CBA-F134-2A44-17D611085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19D55-443B-F144-DB41-935223D0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280DA-AEC5-C176-0F63-1A0A8A819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08590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DCF19-79CA-61CD-18BC-EF760A2B0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7447AF-9E56-96E9-7E3E-ED3D707942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D5C77-BFCC-5DF1-BC1E-160A98F03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F94743-71DC-7DB8-EF8B-F157037D6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A659E-9817-FBC6-52CC-D3FEB935D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24395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936F3F-94E6-563C-E67A-CEE1AEB625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2F1171-2E81-F691-DA13-7D1DFD219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F418-4F06-84E9-9F28-9182426E3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E5834-58AE-F7C3-8E38-9467BB35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38559-49D1-B0DE-2318-8BBE70CEB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551650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32C6C-9B43-BC7B-9E91-29FC2B07E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>
                <a:latin typeface="Space Grotesk Frontify Medium" pitchFamily="2" charset="77"/>
                <a:cs typeface="Space Grotesk Frontify Medium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5E7C-BEB8-1046-E09A-23E6A39D7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800"/>
              </a:spcAft>
              <a:defRPr/>
            </a:lvl1pPr>
            <a:lvl2pPr>
              <a:spcAft>
                <a:spcPts val="800"/>
              </a:spcAft>
              <a:defRPr/>
            </a:lvl2pPr>
            <a:lvl3pPr>
              <a:spcAft>
                <a:spcPts val="800"/>
              </a:spcAft>
              <a:defRPr/>
            </a:lvl3pPr>
            <a:lvl4pPr>
              <a:spcAft>
                <a:spcPts val="800"/>
              </a:spcAft>
              <a:defRPr/>
            </a:lvl4pPr>
            <a:lvl5pPr>
              <a:spcAft>
                <a:spcPts val="8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A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4B48C-E45B-FA9F-EACB-C247DA1BE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A04C3D-4472-2318-9849-D27AA189C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C1799-3BE7-EA84-56DF-26FD147A5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618246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32E33-485F-CE6A-A708-55A1CCC10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C4BF15-1A8E-D1A5-0F5B-3C56D4834A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4CEDCD-6CB2-4DCB-705B-A6A6DB2BD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187011-9966-0733-F539-83BC62B3A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1EB4E-BD26-1B82-4A06-7CC2F4868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071400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60BC9-3A1C-FE14-5B84-B167F2D4F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B83E5-B75C-3D45-A0BE-012AEFF04D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99B0B7-8E42-1056-AA28-2A5E6E14AD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E9B7EB-3D29-8311-F694-C7751C5E5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41FFE2-888D-DFDB-5C06-F2788D269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050711-09E0-E0B2-DFA2-AA63B2B7F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4457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DFDE8-10A9-8C38-8D8C-7B87CE02A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891E49-784C-2DEA-B167-9F1662ED09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E52F7D-BA19-BDAD-47E6-CC456CE975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CCD0AD-4846-BD09-F674-B626C5E9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6AAC41-4991-4319-9952-1344DE38A1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0758B4-9892-773F-31E7-0AA581E03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E5ED30-3C1E-6E74-7B1B-57DCD8E4E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71EE6D-10AE-0BDC-7E81-6F9021DB8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819709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3E910-672D-E226-D0DD-A9BD62381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4C450F-6C19-5183-9F1C-BD98AA5E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1B7644-C62F-C228-BC13-F8BF8A719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17851A-F0DE-B7B3-A316-E9C985EA3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186860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5F426A-A10C-0724-736D-70F1BDA3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38EB49-BFE7-9BA5-882C-76A24A88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8D76A-18F5-5A6A-81C5-55B5B8613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0400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8DC8-ECBB-BE52-398E-4A58072B8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6987B-ED21-F255-3379-C7398244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193645-2764-9CA9-A2C2-84431CF63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511A7F-246A-5635-8E24-4A0598F3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2FC2C-AB82-63EB-C206-543D528A3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EBB17-26E6-D584-BE7B-DE5F5325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133953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C62EA-2A89-3A41-C057-0EADE4CDB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B3000B-26BD-49CA-6C96-704421317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A4877B-8CE0-33D7-F207-3C97E2CA7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9ED63-8CEB-BDBF-52DA-33793EFE2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AE5FF-D6C1-414E-8BBA-A5A64F9ABB08}" type="datetimeFigureOut">
              <a:rPr lang="en-AT" smtClean="0"/>
              <a:t>17.03.24</a:t>
            </a:fld>
            <a:endParaRPr lang="en-A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891F27-8902-29F0-7554-BB1F5E539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9E9C6-A5B0-3AE3-9DBB-3636668B2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413598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red and grey lines&#10;&#10;Description automatically generated">
            <a:extLst>
              <a:ext uri="{FF2B5EF4-FFF2-40B4-BE49-F238E27FC236}">
                <a16:creationId xmlns:a16="http://schemas.microsoft.com/office/drawing/2014/main" id="{5CF3433F-E3F3-EFC6-FDE3-C96B2FBAE05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01D82-6783-2BEA-5052-7B12F751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6286"/>
            <a:ext cx="10515600" cy="1084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A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672363-C3EE-E2BC-A948-9931268E5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AT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91787-FEE9-2B7B-06D9-27DA7E79EA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E02AE5FF-D6C1-414E-8BBA-A5A64F9ABB08}" type="datetimeFigureOut">
              <a:rPr lang="en-AT" smtClean="0"/>
              <a:pPr/>
              <a:t>17.03.24</a:t>
            </a:fld>
            <a:endParaRPr lang="en-AT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9D0D3C-A704-9EB8-71DB-421393181B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70BCA-07E5-BF05-4419-FF55458E5F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5B10BA-F46B-5C43-8319-B73455379BE6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228236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pace Grotesk Frontify Medium" pitchFamily="2" charset="77"/>
          <a:ea typeface="+mj-ea"/>
          <a:cs typeface="Space Grotesk Frontify Medium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4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pace Grotesk Frontify Medium" pitchFamily="2" charset="77"/>
          <a:ea typeface="+mn-ea"/>
          <a:cs typeface="Space Grotesk Frontify Medium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pace Grotesk Frontify Medium" pitchFamily="2" charset="77"/>
          <a:ea typeface="+mn-ea"/>
          <a:cs typeface="Space Grotesk Frontify Medium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pace Grotesk Frontify Medium" pitchFamily="2" charset="77"/>
          <a:ea typeface="+mn-ea"/>
          <a:cs typeface="Space Grotesk Frontify Medium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pace Grotesk Frontify Medium" pitchFamily="2" charset="77"/>
          <a:ea typeface="+mn-ea"/>
          <a:cs typeface="Space Grotesk Frontify Medium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4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pace Grotesk Frontify Medium" pitchFamily="2" charset="77"/>
          <a:ea typeface="+mn-ea"/>
          <a:cs typeface="Space Grotesk Frontify Medium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A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4v"/><Relationship Id="rId1" Type="http://schemas.microsoft.com/office/2007/relationships/media" Target="../media/media5.m4v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free-icons/person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4v"/><Relationship Id="rId7" Type="http://schemas.openxmlformats.org/officeDocument/2006/relationships/image" Target="../media/image7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2.m4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8188-3FF7-0DCC-313B-EA23B9A13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T"/>
          </a:p>
        </p:txBody>
      </p:sp>
      <p:pic>
        <p:nvPicPr>
          <p:cNvPr id="5" name="Content Placeholder 4" descr="A white card with black text&#10;&#10;Description automatically generated">
            <a:extLst>
              <a:ext uri="{FF2B5EF4-FFF2-40B4-BE49-F238E27FC236}">
                <a16:creationId xmlns:a16="http://schemas.microsoft.com/office/drawing/2014/main" id="{D1506AD1-DFC2-9B48-8BA2-8B7CADDDC6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549462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B62B3-A58C-DB7D-869E-85CB9076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The grander concept</a:t>
            </a:r>
          </a:p>
        </p:txBody>
      </p:sp>
      <p:pic>
        <p:nvPicPr>
          <p:cNvPr id="5" name="Content Placeholder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DB0881CE-B7C1-AF1C-129D-5F950AC36C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4794" y="1576386"/>
            <a:ext cx="7755005" cy="4360061"/>
          </a:xfrm>
        </p:spPr>
      </p:pic>
    </p:spTree>
    <p:extLst>
      <p:ext uri="{BB962C8B-B14F-4D97-AF65-F5344CB8AC3E}">
        <p14:creationId xmlns:p14="http://schemas.microsoft.com/office/powerpoint/2010/main" val="2076488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2C2869-415B-206F-4592-3CD481965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399" y="1566606"/>
            <a:ext cx="7772400" cy="43698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1B62B3-A58C-DB7D-869E-85CB9076A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The grander concept - continued</a:t>
            </a:r>
          </a:p>
        </p:txBody>
      </p:sp>
    </p:spTree>
    <p:extLst>
      <p:ext uri="{BB962C8B-B14F-4D97-AF65-F5344CB8AC3E}">
        <p14:creationId xmlns:p14="http://schemas.microsoft.com/office/powerpoint/2010/main" val="1972523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9A77E-1554-4CFC-43F6-B104794A1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What did we learn?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9FA08-F591-9463-4655-3D89CE556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25738" cy="4351338"/>
          </a:xfrm>
        </p:spPr>
        <p:txBody>
          <a:bodyPr/>
          <a:lstStyle/>
          <a:p>
            <a:pPr>
              <a:spcAft>
                <a:spcPts val="500"/>
              </a:spcAft>
            </a:pPr>
            <a:r>
              <a:rPr lang="en-AT" dirty="0"/>
              <a:t>People were either</a:t>
            </a:r>
          </a:p>
          <a:p>
            <a:pPr lvl="1">
              <a:spcBef>
                <a:spcPts val="300"/>
              </a:spcBef>
              <a:spcAft>
                <a:spcPts val="0"/>
              </a:spcAft>
            </a:pPr>
            <a:r>
              <a:rPr lang="en-GB" dirty="0"/>
              <a:t>S</a:t>
            </a:r>
            <a:r>
              <a:rPr lang="en-AT" dirty="0"/>
              <a:t>hocked</a:t>
            </a:r>
          </a:p>
          <a:p>
            <a:pPr lvl="1">
              <a:spcBef>
                <a:spcPts val="300"/>
              </a:spcBef>
              <a:spcAft>
                <a:spcPts val="0"/>
              </a:spcAft>
            </a:pPr>
            <a:r>
              <a:rPr lang="en-GB" dirty="0"/>
              <a:t>S</a:t>
            </a:r>
            <a:r>
              <a:rPr lang="en-AT" dirty="0"/>
              <a:t>urprised</a:t>
            </a:r>
          </a:p>
          <a:p>
            <a:pPr lvl="1">
              <a:spcBef>
                <a:spcPts val="300"/>
              </a:spcBef>
              <a:spcAft>
                <a:spcPts val="0"/>
              </a:spcAft>
            </a:pPr>
            <a:r>
              <a:rPr lang="en-GB" dirty="0"/>
              <a:t>“wow”-ed</a:t>
            </a:r>
          </a:p>
          <a:p>
            <a:pPr lvl="1">
              <a:spcBef>
                <a:spcPts val="300"/>
              </a:spcBef>
              <a:spcAft>
                <a:spcPts val="0"/>
              </a:spcAft>
            </a:pPr>
            <a:r>
              <a:rPr lang="en-GB" dirty="0"/>
              <a:t>Or all three.</a:t>
            </a:r>
          </a:p>
          <a:p>
            <a:r>
              <a:rPr lang="en-AT" dirty="0"/>
              <a:t>We realised that people in our vicinity never thought of flooding like this, even though it has happened and most likely will happen in the future,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5ED5761-6EE5-7A1F-90F0-FE916D9D0A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7466">
            <a:off x="6413217" y="1616528"/>
            <a:ext cx="4559710" cy="256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83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FAD7C-FFAB-5384-5F88-71C4D7ACE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T" dirty="0"/>
              <a:t>Our main concept and goal with our game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C0E92-E8FB-E82B-E2AE-0D881EB7DD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T" dirty="0"/>
              <a:t>We want to make climate change </a:t>
            </a:r>
            <a:r>
              <a:rPr lang="en-AT" u="sng" dirty="0"/>
              <a:t>personal</a:t>
            </a:r>
            <a:r>
              <a:rPr lang="en-AT" dirty="0"/>
              <a:t> and </a:t>
            </a:r>
            <a:r>
              <a:rPr lang="en-AT" u="sng" dirty="0"/>
              <a:t>relatable</a:t>
            </a:r>
          </a:p>
          <a:p>
            <a:pPr lvl="1"/>
            <a:r>
              <a:rPr lang="en-GB" dirty="0"/>
              <a:t>P</a:t>
            </a:r>
            <a:r>
              <a:rPr lang="en-AT" dirty="0"/>
              <a:t>otentially by showing their homes or workplaces flooded</a:t>
            </a:r>
          </a:p>
          <a:p>
            <a:r>
              <a:rPr lang="en-AT" dirty="0"/>
              <a:t>If we want to make a change, we all have to do our part.</a:t>
            </a:r>
          </a:p>
          <a:p>
            <a:r>
              <a:rPr lang="en-AT" dirty="0"/>
              <a:t>This game, while being fun to play, is a frightening glimpse into a possible future, to show the reality of what could happen.</a:t>
            </a:r>
          </a:p>
        </p:txBody>
      </p:sp>
    </p:spTree>
    <p:extLst>
      <p:ext uri="{BB962C8B-B14F-4D97-AF65-F5344CB8AC3E}">
        <p14:creationId xmlns:p14="http://schemas.microsoft.com/office/powerpoint/2010/main" val="174720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DF065-A43D-8F52-9604-C2992B95F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6286"/>
            <a:ext cx="10515600" cy="1400644"/>
          </a:xfrm>
        </p:spPr>
        <p:txBody>
          <a:bodyPr>
            <a:noAutofit/>
          </a:bodyPr>
          <a:lstStyle/>
          <a:p>
            <a:pPr algn="ctr"/>
            <a:r>
              <a:rPr lang="en-AT" sz="2800" b="0" dirty="0"/>
              <a:t>Our main message:</a:t>
            </a:r>
            <a:br>
              <a:rPr lang="en-AT" sz="2800" u="sng" dirty="0"/>
            </a:br>
            <a:br>
              <a:rPr lang="en-AT" sz="2800" u="sng" dirty="0"/>
            </a:br>
            <a:r>
              <a:rPr lang="en-AT" sz="2800" u="sng" dirty="0"/>
              <a:t>We need to take climate change personally, so that this does not become a reality!</a:t>
            </a:r>
          </a:p>
        </p:txBody>
      </p:sp>
      <p:pic>
        <p:nvPicPr>
          <p:cNvPr id="6" name="no_prototype">
            <a:hlinkClick r:id="" action="ppaction://media"/>
            <a:hlinkHover r:id="" action="ppaction://ole?verb=0"/>
            <a:extLst>
              <a:ext uri="{FF2B5EF4-FFF2-40B4-BE49-F238E27FC236}">
                <a16:creationId xmlns:a16="http://schemas.microsoft.com/office/drawing/2014/main" id="{C4D7CFF4-91BD-E5CE-11E0-FA4A4163A23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7479" y="2391909"/>
            <a:ext cx="6317042" cy="355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10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6DBEB-03F4-1988-49C6-580053812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6286"/>
            <a:ext cx="5257800" cy="1084401"/>
          </a:xfrm>
        </p:spPr>
        <p:txBody>
          <a:bodyPr>
            <a:normAutofit/>
          </a:bodyPr>
          <a:lstStyle/>
          <a:p>
            <a:r>
              <a:rPr lang="en-AT" sz="3500" dirty="0"/>
              <a:t>Special thanks to..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80B1315-28D8-1957-7FEE-33C8BC8BCD4E}"/>
              </a:ext>
            </a:extLst>
          </p:cNvPr>
          <p:cNvSpPr txBox="1">
            <a:spLocks/>
          </p:cNvSpPr>
          <p:nvPr/>
        </p:nvSpPr>
        <p:spPr>
          <a:xfrm>
            <a:off x="6096000" y="606285"/>
            <a:ext cx="5257800" cy="1084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kern="1200">
                <a:solidFill>
                  <a:schemeClr val="tx1"/>
                </a:solidFill>
                <a:latin typeface="Space Grotesk Frontify Medium" pitchFamily="2" charset="77"/>
                <a:ea typeface="+mj-ea"/>
                <a:cs typeface="Space Grotesk Frontify Medium" pitchFamily="2" charset="77"/>
              </a:defRPr>
            </a:lvl1pPr>
          </a:lstStyle>
          <a:p>
            <a:r>
              <a:rPr lang="en-AT" sz="3200" dirty="0"/>
              <a:t>Additional sources used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5CB52C5-810F-8113-358B-233C2617C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6"/>
            <a:ext cx="5257800" cy="4351338"/>
          </a:xfrm>
        </p:spPr>
        <p:txBody>
          <a:bodyPr/>
          <a:lstStyle/>
          <a:p>
            <a:r>
              <a:rPr lang="en-GB" dirty="0"/>
              <a:t>The Organizers and Mentors of Linz </a:t>
            </a:r>
            <a:r>
              <a:rPr lang="en-GB" dirty="0" err="1"/>
              <a:t>Hackt</a:t>
            </a:r>
            <a:endParaRPr lang="en-GB" dirty="0"/>
          </a:p>
          <a:p>
            <a:r>
              <a:rPr lang="en-GB" dirty="0"/>
              <a:t>Innovations </a:t>
            </a:r>
            <a:r>
              <a:rPr lang="en-GB" dirty="0" err="1"/>
              <a:t>Hauptplatz</a:t>
            </a:r>
            <a:endParaRPr lang="en-A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7E534E1-31F7-6353-F2AD-65C4EC9D058E}"/>
              </a:ext>
            </a:extLst>
          </p:cNvPr>
          <p:cNvSpPr txBox="1">
            <a:spLocks/>
          </p:cNvSpPr>
          <p:nvPr/>
        </p:nvSpPr>
        <p:spPr>
          <a:xfrm>
            <a:off x="6096000" y="169068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Space Grotesk Frontify Medium" pitchFamily="2" charset="77"/>
                <a:ea typeface="+mn-ea"/>
                <a:cs typeface="Space Grotesk Frontify Medium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Space Grotesk Frontify Medium" pitchFamily="2" charset="77"/>
                <a:ea typeface="+mn-ea"/>
                <a:cs typeface="Space Grotesk Frontify Medium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Space Grotesk Frontify Medium" pitchFamily="2" charset="77"/>
                <a:ea typeface="+mn-ea"/>
                <a:cs typeface="Space Grotesk Frontify Medium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pace Grotesk Frontify Medium" pitchFamily="2" charset="77"/>
                <a:ea typeface="+mn-ea"/>
                <a:cs typeface="Space Grotesk Frontify Medium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Space Grotesk Frontify Medium" pitchFamily="2" charset="77"/>
                <a:ea typeface="+mn-ea"/>
                <a:cs typeface="Space Grotesk Frontify Medium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0" i="0" u="sng" dirty="0">
                <a:solidFill>
                  <a:schemeClr val="accent1"/>
                </a:solidFill>
                <a:effectLst/>
                <a:latin typeface="inherit"/>
                <a:hlinkClick r:id="rId3" tooltip="https://www.flaticon.com/free-icons/pers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https://www.flaticon.com/free-icons/person</a:t>
            </a:r>
            <a:endParaRPr lang="en-AT" sz="2000" b="0" i="0" u="sng" dirty="0">
              <a:solidFill>
                <a:schemeClr val="accent1"/>
              </a:solidFill>
              <a:effectLst/>
              <a:latin typeface="inherit"/>
            </a:endParaRPr>
          </a:p>
          <a:p>
            <a:r>
              <a:rPr lang="en-GB" sz="2000" u="sng" dirty="0">
                <a:solidFill>
                  <a:schemeClr val="accent1"/>
                </a:solidFill>
                <a:latin typeface="inherit"/>
              </a:rPr>
              <a:t>https://</a:t>
            </a:r>
            <a:r>
              <a:rPr lang="en-GB" sz="2000" u="sng" dirty="0" err="1">
                <a:solidFill>
                  <a:schemeClr val="accent1"/>
                </a:solidFill>
                <a:latin typeface="inherit"/>
              </a:rPr>
              <a:t>sketchfab.com</a:t>
            </a:r>
            <a:r>
              <a:rPr lang="en-GB" sz="2000" u="sng" dirty="0">
                <a:solidFill>
                  <a:schemeClr val="accent1"/>
                </a:solidFill>
                <a:latin typeface="inherit"/>
              </a:rPr>
              <a:t>/3d-models/low-poly-male-character-mesh-033082cf75bb48c98b15b28abc288ec5</a:t>
            </a:r>
            <a:endParaRPr lang="en-AT" sz="2000" u="sng" dirty="0">
              <a:solidFill>
                <a:schemeClr val="accent1"/>
              </a:solidFill>
              <a:latin typeface="inheri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9B640B-ED08-8B98-0E2C-FC298C1509C8}"/>
              </a:ext>
            </a:extLst>
          </p:cNvPr>
          <p:cNvSpPr txBox="1"/>
          <p:nvPr/>
        </p:nvSpPr>
        <p:spPr>
          <a:xfrm>
            <a:off x="7837714" y="18124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2238132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4AE97-521E-59F5-6682-33CD64569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T" u="sng" dirty="0"/>
              <a:t>Climate change: an everyday topic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E1573-AFF8-508C-8CE8-9BA697402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T" dirty="0"/>
              <a:t>We are constantly being bombarded with the topic of climate change, and yet almost no one is changing their ways.</a:t>
            </a:r>
          </a:p>
          <a:p>
            <a:r>
              <a:rPr lang="en-AT" dirty="0"/>
              <a:t>Most of </a:t>
            </a:r>
            <a:r>
              <a:rPr lang="en-GB" dirty="0"/>
              <a:t>the</a:t>
            </a:r>
            <a:r>
              <a:rPr lang="en-AT" dirty="0"/>
              <a:t> talk about climate change is “in theory”, we aren’t being shown the effects first-hand.</a:t>
            </a:r>
          </a:p>
          <a:p>
            <a:r>
              <a:rPr lang="en-AT" dirty="0"/>
              <a:t>Climate change isn’t a big problem for big cities only, it’s a problem for Linz as well.</a:t>
            </a:r>
          </a:p>
        </p:txBody>
      </p:sp>
    </p:spTree>
    <p:extLst>
      <p:ext uri="{BB962C8B-B14F-4D97-AF65-F5344CB8AC3E}">
        <p14:creationId xmlns:p14="http://schemas.microsoft.com/office/powerpoint/2010/main" val="951894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32331AB-8F39-8CC1-9D56-AC8AA3D24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487" y="3883231"/>
            <a:ext cx="3094991" cy="22937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96C63A1-F047-67E1-E304-536D510CD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u="sng" dirty="0"/>
              <a:t>Linz in the past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10BF02-0B9A-85AD-EEFD-F1AE2AF61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AT" dirty="0"/>
              <a:t>Linz has suffered natural disasters in the past</a:t>
            </a:r>
          </a:p>
          <a:p>
            <a:r>
              <a:rPr lang="en-AT" dirty="0"/>
              <a:t>The frequency and intensity of these are only going to get worse as time goes on</a:t>
            </a:r>
          </a:p>
        </p:txBody>
      </p:sp>
      <p:pic>
        <p:nvPicPr>
          <p:cNvPr id="6" name="Picture 5" descr="A flooded street with trees and a walkway&#10;&#10;Description automatically generated">
            <a:extLst>
              <a:ext uri="{FF2B5EF4-FFF2-40B4-BE49-F238E27FC236}">
                <a16:creationId xmlns:a16="http://schemas.microsoft.com/office/drawing/2014/main" id="{56664ACA-21DE-0635-746E-00D0B10E9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983" y="733806"/>
            <a:ext cx="3575049" cy="237752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D7E673-8BDF-D3B5-4FDB-45CE1586F4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0445" y="2794537"/>
            <a:ext cx="3452106" cy="229373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293834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3197C-411C-9B6E-7C25-ACBDB7557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Flooding’s impact on the 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8D31-6A74-1641-74A3-E255B389B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7047016" cy="4351338"/>
          </a:xfrm>
        </p:spPr>
        <p:txBody>
          <a:bodyPr>
            <a:noAutofit/>
          </a:bodyPr>
          <a:lstStyle/>
          <a:p>
            <a:r>
              <a:rPr lang="en-AT" dirty="0"/>
              <a:t>Historically, big cities have almost always been built near bodies of water</a:t>
            </a:r>
          </a:p>
          <a:p>
            <a:pPr>
              <a:spcAft>
                <a:spcPts val="0"/>
              </a:spcAft>
            </a:pPr>
            <a:r>
              <a:rPr lang="en-AT" dirty="0"/>
              <a:t>There are many reasons for this: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AT" dirty="0"/>
              <a:t>Ease of transportation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AT" dirty="0"/>
              <a:t>Reliable water supply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AT" dirty="0"/>
              <a:t>Climate regulation options</a:t>
            </a:r>
          </a:p>
          <a:p>
            <a:pPr>
              <a:spcAft>
                <a:spcPts val="0"/>
              </a:spcAft>
            </a:pPr>
            <a:r>
              <a:rPr lang="en-AT" dirty="0"/>
              <a:t>However, that’s a double edged sword.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GB" dirty="0"/>
              <a:t>w</a:t>
            </a:r>
            <a:r>
              <a:rPr lang="en-AT" dirty="0"/>
              <a:t>ater pollution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GB" dirty="0"/>
              <a:t>er</a:t>
            </a:r>
            <a:r>
              <a:rPr lang="en-AT" dirty="0"/>
              <a:t>osion</a:t>
            </a:r>
          </a:p>
          <a:p>
            <a:pPr lvl="1">
              <a:spcBef>
                <a:spcPts val="200"/>
              </a:spcBef>
              <a:spcAft>
                <a:spcPts val="300"/>
              </a:spcAft>
            </a:pPr>
            <a:r>
              <a:rPr lang="en-AT" dirty="0"/>
              <a:t>most importantly in our case, flooding.</a:t>
            </a:r>
          </a:p>
          <a:p>
            <a:pPr lvl="1"/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2156612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FC20D-398C-3BA9-F78B-5F5EEE33C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u="sng" dirty="0"/>
              <a:t>Our project for this Hackathon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A43F4-42D5-66E2-9777-E9D1753C8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76570"/>
          </a:xfrm>
        </p:spPr>
        <p:txBody>
          <a:bodyPr anchor="ctr"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AT" sz="4000" dirty="0"/>
              <a:t>We want to raise awareness by not only telling people impersonal facts, but by actually showing them a possible reality.</a:t>
            </a:r>
          </a:p>
        </p:txBody>
      </p:sp>
    </p:spTree>
    <p:extLst>
      <p:ext uri="{BB962C8B-B14F-4D97-AF65-F5344CB8AC3E}">
        <p14:creationId xmlns:p14="http://schemas.microsoft.com/office/powerpoint/2010/main" val="4260944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E2D24-75E9-2F4E-08BA-6AF09BBF1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Meet “Linz: Flood Rescue”</a:t>
            </a:r>
          </a:p>
        </p:txBody>
      </p:sp>
      <p:pic>
        <p:nvPicPr>
          <p:cNvPr id="6" name="intro_vid2">
            <a:hlinkClick r:id="" action="ppaction://media"/>
            <a:extLst>
              <a:ext uri="{FF2B5EF4-FFF2-40B4-BE49-F238E27FC236}">
                <a16:creationId xmlns:a16="http://schemas.microsoft.com/office/drawing/2014/main" id="{264AD2A1-2002-2186-E5BA-EB023B2FA57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6036" y="1900288"/>
            <a:ext cx="4507860" cy="2534574"/>
          </a:xfrm>
        </p:spPr>
      </p:pic>
      <p:pic>
        <p:nvPicPr>
          <p:cNvPr id="7" name="intro_vid1">
            <a:hlinkClick r:id="" action="ppaction://media"/>
            <a:extLst>
              <a:ext uri="{FF2B5EF4-FFF2-40B4-BE49-F238E27FC236}">
                <a16:creationId xmlns:a16="http://schemas.microsoft.com/office/drawing/2014/main" id="{44401685-3C68-AB99-2469-B96067F2588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32714" y="2504521"/>
            <a:ext cx="4507860" cy="253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3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03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rim1">
            <a:hlinkClick r:id="" action="ppaction://media"/>
            <a:extLst>
              <a:ext uri="{FF2B5EF4-FFF2-40B4-BE49-F238E27FC236}">
                <a16:creationId xmlns:a16="http://schemas.microsoft.com/office/drawing/2014/main" id="{BC3B260E-81C6-41B9-44B7-10F690C80D1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395" y="724396"/>
            <a:ext cx="9085150" cy="5108184"/>
          </a:xfrm>
        </p:spPr>
      </p:pic>
    </p:spTree>
    <p:extLst>
      <p:ext uri="{BB962C8B-B14F-4D97-AF65-F5344CB8AC3E}">
        <p14:creationId xmlns:p14="http://schemas.microsoft.com/office/powerpoint/2010/main" val="313832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im2">
            <a:hlinkClick r:id="" action="ppaction://media"/>
            <a:extLst>
              <a:ext uri="{FF2B5EF4-FFF2-40B4-BE49-F238E27FC236}">
                <a16:creationId xmlns:a16="http://schemas.microsoft.com/office/drawing/2014/main" id="{9FD70F44-F2C9-7989-BA85-1B37068EEE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395" y="724397"/>
            <a:ext cx="9085422" cy="510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1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67FE-5996-76E7-C891-0AB9D7A3A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T" dirty="0"/>
              <a:t>Sharing our idea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FFC7E-660C-3CB6-195C-C1F8B1266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91414" cy="4351338"/>
          </a:xfrm>
        </p:spPr>
        <p:txBody>
          <a:bodyPr/>
          <a:lstStyle/>
          <a:p>
            <a:r>
              <a:rPr lang="en-AT" dirty="0"/>
              <a:t>We have talked to mentors, friends, and family</a:t>
            </a:r>
          </a:p>
          <a:p>
            <a:r>
              <a:rPr lang="en-AT" dirty="0"/>
              <a:t>We also shared the idea on social media to gauge interest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2774B43B-75E1-C379-BCBB-AF47C551B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2387" y="1096921"/>
            <a:ext cx="1841157" cy="3984726"/>
          </a:xfrm>
          <a:prstGeom prst="rect">
            <a:avLst/>
          </a:prstGeom>
        </p:spPr>
      </p:pic>
      <p:pic>
        <p:nvPicPr>
          <p:cNvPr id="7" name="Picture 6" descr="A group of people sitting at a table with laptops&#10;&#10;Description automatically generated">
            <a:extLst>
              <a:ext uri="{FF2B5EF4-FFF2-40B4-BE49-F238E27FC236}">
                <a16:creationId xmlns:a16="http://schemas.microsoft.com/office/drawing/2014/main" id="{A55E269D-D0F9-58B7-F092-F120E23E49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848" y="1096921"/>
            <a:ext cx="1841157" cy="3984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716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448</Words>
  <Application>Microsoft Macintosh PowerPoint</Application>
  <PresentationFormat>Widescreen</PresentationFormat>
  <Paragraphs>52</Paragraphs>
  <Slides>15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inherit</vt:lpstr>
      <vt:lpstr>Space Grotesk Frontify Medium</vt:lpstr>
      <vt:lpstr>Office Theme</vt:lpstr>
      <vt:lpstr>PowerPoint Presentation</vt:lpstr>
      <vt:lpstr>Climate change: an everyday topic</vt:lpstr>
      <vt:lpstr>Linz in the past</vt:lpstr>
      <vt:lpstr>Flooding’s impact on the world</vt:lpstr>
      <vt:lpstr>Our project for this Hackathon</vt:lpstr>
      <vt:lpstr>Meet “Linz: Flood Rescue”</vt:lpstr>
      <vt:lpstr>PowerPoint Presentation</vt:lpstr>
      <vt:lpstr>PowerPoint Presentation</vt:lpstr>
      <vt:lpstr>Sharing our idea</vt:lpstr>
      <vt:lpstr>The grander concept</vt:lpstr>
      <vt:lpstr>The grander concept - continued</vt:lpstr>
      <vt:lpstr>What did we learn?</vt:lpstr>
      <vt:lpstr>Our main concept and goal with our game</vt:lpstr>
      <vt:lpstr>Our main message:  We need to take climate change personally, so that this does not become a reality!</vt:lpstr>
      <vt:lpstr>Special thanks to..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Linz</dc:title>
  <dc:creator>Keszei Peter</dc:creator>
  <cp:lastModifiedBy>Keszei Peter</cp:lastModifiedBy>
  <cp:revision>4</cp:revision>
  <dcterms:created xsi:type="dcterms:W3CDTF">2024-03-16T11:16:58Z</dcterms:created>
  <dcterms:modified xsi:type="dcterms:W3CDTF">2024-03-17T12:32:13Z</dcterms:modified>
</cp:coreProperties>
</file>