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8A2549-F682-481B-ACBF-267E032BC6E6}" v="22" dt="2024-05-08T06:32:12.5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94660"/>
  </p:normalViewPr>
  <p:slideViewPr>
    <p:cSldViewPr snapToGrid="0">
      <p:cViewPr>
        <p:scale>
          <a:sx n="76" d="100"/>
          <a:sy n="76" d="100"/>
        </p:scale>
        <p:origin x="22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DIC Imran" userId="d4f89687-4e48-4f0b-b175-e5b6430092d3" providerId="ADAL" clId="{398A2549-F682-481B-ACBF-267E032BC6E6}"/>
    <pc:docChg chg="undo custSel addSld delSld modSld sldOrd">
      <pc:chgData name="DEDIC Imran" userId="d4f89687-4e48-4f0b-b175-e5b6430092d3" providerId="ADAL" clId="{398A2549-F682-481B-ACBF-267E032BC6E6}" dt="2024-05-08T06:32:12.536" v="534" actId="20577"/>
      <pc:docMkLst>
        <pc:docMk/>
      </pc:docMkLst>
      <pc:sldChg chg="addSp delSp modSp mod setBg setClrOvrMap">
        <pc:chgData name="DEDIC Imran" userId="d4f89687-4e48-4f0b-b175-e5b6430092d3" providerId="ADAL" clId="{398A2549-F682-481B-ACBF-267E032BC6E6}" dt="2024-04-17T06:25:06.788" v="312" actId="26606"/>
        <pc:sldMkLst>
          <pc:docMk/>
          <pc:sldMk cId="954501983" sldId="256"/>
        </pc:sldMkLst>
        <pc:spChg chg="mod">
          <ac:chgData name="DEDIC Imran" userId="d4f89687-4e48-4f0b-b175-e5b6430092d3" providerId="ADAL" clId="{398A2549-F682-481B-ACBF-267E032BC6E6}" dt="2024-04-17T06:25:06.788" v="312" actId="26606"/>
          <ac:spMkLst>
            <pc:docMk/>
            <pc:sldMk cId="954501983" sldId="256"/>
            <ac:spMk id="2" creationId="{264DF452-A794-D4F2-F1FE-94261B5E3457}"/>
          </ac:spMkLst>
        </pc:spChg>
        <pc:spChg chg="mod">
          <ac:chgData name="DEDIC Imran" userId="d4f89687-4e48-4f0b-b175-e5b6430092d3" providerId="ADAL" clId="{398A2549-F682-481B-ACBF-267E032BC6E6}" dt="2024-04-17T06:25:06.788" v="312" actId="26606"/>
          <ac:spMkLst>
            <pc:docMk/>
            <pc:sldMk cId="954501983" sldId="256"/>
            <ac:spMk id="3" creationId="{948FC606-0A8B-20A7-C7A9-1A9FC6486B77}"/>
          </ac:spMkLst>
        </pc:spChg>
        <pc:spChg chg="del">
          <ac:chgData name="DEDIC Imran" userId="d4f89687-4e48-4f0b-b175-e5b6430092d3" providerId="ADAL" clId="{398A2549-F682-481B-ACBF-267E032BC6E6}" dt="2024-04-17T06:25:06.788" v="312" actId="26606"/>
          <ac:spMkLst>
            <pc:docMk/>
            <pc:sldMk cId="954501983" sldId="256"/>
            <ac:spMk id="9" creationId="{71B2258F-86CA-4D4D-8270-BC05FCDEBFB3}"/>
          </ac:spMkLst>
        </pc:spChg>
        <pc:spChg chg="add">
          <ac:chgData name="DEDIC Imran" userId="d4f89687-4e48-4f0b-b175-e5b6430092d3" providerId="ADAL" clId="{398A2549-F682-481B-ACBF-267E032BC6E6}" dt="2024-04-17T06:25:06.788" v="312" actId="26606"/>
          <ac:spMkLst>
            <pc:docMk/>
            <pc:sldMk cId="954501983" sldId="256"/>
            <ac:spMk id="14" creationId="{657F69E0-C4B0-4BEC-A689-4F8D877F05D4}"/>
          </ac:spMkLst>
        </pc:spChg>
        <pc:spChg chg="add">
          <ac:chgData name="DEDIC Imran" userId="d4f89687-4e48-4f0b-b175-e5b6430092d3" providerId="ADAL" clId="{398A2549-F682-481B-ACBF-267E032BC6E6}" dt="2024-04-17T06:25:06.788" v="312" actId="26606"/>
          <ac:spMkLst>
            <pc:docMk/>
            <pc:sldMk cId="954501983" sldId="256"/>
            <ac:spMk id="16" creationId="{9F6380B4-6A1C-481E-8408-B4E6C75B9B81}"/>
          </ac:spMkLst>
        </pc:spChg>
        <pc:picChg chg="mod">
          <ac:chgData name="DEDIC Imran" userId="d4f89687-4e48-4f0b-b175-e5b6430092d3" providerId="ADAL" clId="{398A2549-F682-481B-ACBF-267E032BC6E6}" dt="2024-04-17T06:25:06.788" v="312" actId="26606"/>
          <ac:picMkLst>
            <pc:docMk/>
            <pc:sldMk cId="954501983" sldId="256"/>
            <ac:picMk id="5" creationId="{E73E8C5E-F4F3-51C6-5745-3F14ED23DD44}"/>
          </ac:picMkLst>
        </pc:picChg>
      </pc:sldChg>
      <pc:sldChg chg="addSp delSp modSp mod setBg">
        <pc:chgData name="DEDIC Imran" userId="d4f89687-4e48-4f0b-b175-e5b6430092d3" providerId="ADAL" clId="{398A2549-F682-481B-ACBF-267E032BC6E6}" dt="2024-05-08T06:32:12.536" v="534" actId="20577"/>
        <pc:sldMkLst>
          <pc:docMk/>
          <pc:sldMk cId="2123297859" sldId="257"/>
        </pc:sldMkLst>
        <pc:spChg chg="add del mod">
          <ac:chgData name="DEDIC Imran" userId="d4f89687-4e48-4f0b-b175-e5b6430092d3" providerId="ADAL" clId="{398A2549-F682-481B-ACBF-267E032BC6E6}" dt="2024-05-08T06:22:13" v="517" actId="14100"/>
          <ac:spMkLst>
            <pc:docMk/>
            <pc:sldMk cId="2123297859" sldId="257"/>
            <ac:spMk id="2" creationId="{A61A4679-D304-CFAE-9345-E6BBCF7F3823}"/>
          </ac:spMkLst>
        </pc:spChg>
        <pc:spChg chg="add del mod">
          <ac:chgData name="DEDIC Imran" userId="d4f89687-4e48-4f0b-b175-e5b6430092d3" providerId="ADAL" clId="{398A2549-F682-481B-ACBF-267E032BC6E6}" dt="2024-04-03T06:38:45.461" v="132" actId="478"/>
          <ac:spMkLst>
            <pc:docMk/>
            <pc:sldMk cId="2123297859" sldId="257"/>
            <ac:spMk id="3" creationId="{DF5466B4-BD89-1150-D221-976AC88918F3}"/>
          </ac:spMkLst>
        </pc:spChg>
        <pc:spChg chg="add del mod">
          <ac:chgData name="DEDIC Imran" userId="d4f89687-4e48-4f0b-b175-e5b6430092d3" providerId="ADAL" clId="{398A2549-F682-481B-ACBF-267E032BC6E6}" dt="2024-04-03T06:12:39.837" v="14" actId="26606"/>
          <ac:spMkLst>
            <pc:docMk/>
            <pc:sldMk cId="2123297859" sldId="257"/>
            <ac:spMk id="4" creationId="{7A224A1B-4F77-F36E-937E-3B19618FDDA4}"/>
          </ac:spMkLst>
        </pc:spChg>
        <pc:spChg chg="add del">
          <ac:chgData name="DEDIC Imran" userId="d4f89687-4e48-4f0b-b175-e5b6430092d3" providerId="ADAL" clId="{398A2549-F682-481B-ACBF-267E032BC6E6}" dt="2024-04-03T06:11:55.531" v="3" actId="26606"/>
          <ac:spMkLst>
            <pc:docMk/>
            <pc:sldMk cId="2123297859" sldId="257"/>
            <ac:spMk id="9" creationId="{100EDD19-6802-4EC3-95CE-CFFAB042CFD6}"/>
          </ac:spMkLst>
        </pc:spChg>
        <pc:spChg chg="add del">
          <ac:chgData name="DEDIC Imran" userId="d4f89687-4e48-4f0b-b175-e5b6430092d3" providerId="ADAL" clId="{398A2549-F682-481B-ACBF-267E032BC6E6}" dt="2024-04-03T06:12:10.398" v="7" actId="26606"/>
          <ac:spMkLst>
            <pc:docMk/>
            <pc:sldMk cId="2123297859" sldId="257"/>
            <ac:spMk id="10" creationId="{F13C74B1-5B17-4795-BED0-7140497B445A}"/>
          </ac:spMkLst>
        </pc:spChg>
        <pc:spChg chg="add del">
          <ac:chgData name="DEDIC Imran" userId="d4f89687-4e48-4f0b-b175-e5b6430092d3" providerId="ADAL" clId="{398A2549-F682-481B-ACBF-267E032BC6E6}" dt="2024-04-03T06:11:55.531" v="3" actId="26606"/>
          <ac:spMkLst>
            <pc:docMk/>
            <pc:sldMk cId="2123297859" sldId="257"/>
            <ac:spMk id="11" creationId="{DB17E863-922E-4C26-BD64-E8FD41D28661}"/>
          </ac:spMkLst>
        </pc:spChg>
        <pc:spChg chg="add del">
          <ac:chgData name="DEDIC Imran" userId="d4f89687-4e48-4f0b-b175-e5b6430092d3" providerId="ADAL" clId="{398A2549-F682-481B-ACBF-267E032BC6E6}" dt="2024-04-03T06:12:10.398" v="7" actId="26606"/>
          <ac:spMkLst>
            <pc:docMk/>
            <pc:sldMk cId="2123297859" sldId="257"/>
            <ac:spMk id="12" creationId="{D4974D33-8DC5-464E-8C6D-BE58F0669C17}"/>
          </ac:spMkLst>
        </pc:spChg>
        <pc:spChg chg="add del">
          <ac:chgData name="DEDIC Imran" userId="d4f89687-4e48-4f0b-b175-e5b6430092d3" providerId="ADAL" clId="{398A2549-F682-481B-ACBF-267E032BC6E6}" dt="2024-04-03T06:12:06.269" v="5" actId="26606"/>
          <ac:spMkLst>
            <pc:docMk/>
            <pc:sldMk cId="2123297859" sldId="257"/>
            <ac:spMk id="13" creationId="{777A147A-9ED8-46B4-8660-1B3C2AA880B5}"/>
          </ac:spMkLst>
        </pc:spChg>
        <pc:spChg chg="add del">
          <ac:chgData name="DEDIC Imran" userId="d4f89687-4e48-4f0b-b175-e5b6430092d3" providerId="ADAL" clId="{398A2549-F682-481B-ACBF-267E032BC6E6}" dt="2024-04-03T06:12:06.269" v="5" actId="26606"/>
          <ac:spMkLst>
            <pc:docMk/>
            <pc:sldMk cId="2123297859" sldId="257"/>
            <ac:spMk id="14" creationId="{5D6C15A0-C087-4593-8414-2B4EC1CDC3DE}"/>
          </ac:spMkLst>
        </pc:spChg>
        <pc:spChg chg="add del">
          <ac:chgData name="DEDIC Imran" userId="d4f89687-4e48-4f0b-b175-e5b6430092d3" providerId="ADAL" clId="{398A2549-F682-481B-ACBF-267E032BC6E6}" dt="2024-04-03T06:12:34.757" v="9" actId="26606"/>
          <ac:spMkLst>
            <pc:docMk/>
            <pc:sldMk cId="2123297859" sldId="257"/>
            <ac:spMk id="15" creationId="{B50AB553-2A96-4A92-96F2-93548E096954}"/>
          </ac:spMkLst>
        </pc:spChg>
        <pc:spChg chg="add del">
          <ac:chgData name="DEDIC Imran" userId="d4f89687-4e48-4f0b-b175-e5b6430092d3" providerId="ADAL" clId="{398A2549-F682-481B-ACBF-267E032BC6E6}" dt="2024-04-03T06:12:36.489" v="11" actId="26606"/>
          <ac:spMkLst>
            <pc:docMk/>
            <pc:sldMk cId="2123297859" sldId="257"/>
            <ac:spMk id="18" creationId="{18873D23-2DCF-4B31-A009-95721C06E8E1}"/>
          </ac:spMkLst>
        </pc:spChg>
        <pc:spChg chg="add del">
          <ac:chgData name="DEDIC Imran" userId="d4f89687-4e48-4f0b-b175-e5b6430092d3" providerId="ADAL" clId="{398A2549-F682-481B-ACBF-267E032BC6E6}" dt="2024-04-03T06:12:36.489" v="11" actId="26606"/>
          <ac:spMkLst>
            <pc:docMk/>
            <pc:sldMk cId="2123297859" sldId="257"/>
            <ac:spMk id="19" creationId="{C13EF075-D4EF-4929-ADBC-91B27DA19955}"/>
          </ac:spMkLst>
        </pc:spChg>
        <pc:spChg chg="add del">
          <ac:chgData name="DEDIC Imran" userId="d4f89687-4e48-4f0b-b175-e5b6430092d3" providerId="ADAL" clId="{398A2549-F682-481B-ACBF-267E032BC6E6}" dt="2024-04-03T06:12:36.489" v="11" actId="26606"/>
          <ac:spMkLst>
            <pc:docMk/>
            <pc:sldMk cId="2123297859" sldId="257"/>
            <ac:spMk id="24" creationId="{7A224A1B-4F77-F36E-937E-3B19618FDDA4}"/>
          </ac:spMkLst>
        </pc:spChg>
        <pc:spChg chg="add del mod">
          <ac:chgData name="DEDIC Imran" userId="d4f89687-4e48-4f0b-b175-e5b6430092d3" providerId="ADAL" clId="{398A2549-F682-481B-ACBF-267E032BC6E6}" dt="2024-04-03T06:35:44.394" v="119" actId="478"/>
          <ac:spMkLst>
            <pc:docMk/>
            <pc:sldMk cId="2123297859" sldId="257"/>
            <ac:spMk id="25" creationId="{285381E0-82B4-1D90-DFFC-72FE030787F1}"/>
          </ac:spMkLst>
        </pc:spChg>
        <pc:spChg chg="add del">
          <ac:chgData name="DEDIC Imran" userId="d4f89687-4e48-4f0b-b175-e5b6430092d3" providerId="ADAL" clId="{398A2549-F682-481B-ACBF-267E032BC6E6}" dt="2024-04-03T06:12:39.753" v="13" actId="26606"/>
          <ac:spMkLst>
            <pc:docMk/>
            <pc:sldMk cId="2123297859" sldId="257"/>
            <ac:spMk id="26" creationId="{100EDD19-6802-4EC3-95CE-CFFAB042CFD6}"/>
          </ac:spMkLst>
        </pc:spChg>
        <pc:spChg chg="add del">
          <ac:chgData name="DEDIC Imran" userId="d4f89687-4e48-4f0b-b175-e5b6430092d3" providerId="ADAL" clId="{398A2549-F682-481B-ACBF-267E032BC6E6}" dt="2024-04-03T06:12:39.753" v="13" actId="26606"/>
          <ac:spMkLst>
            <pc:docMk/>
            <pc:sldMk cId="2123297859" sldId="257"/>
            <ac:spMk id="27" creationId="{DB17E863-922E-4C26-BD64-E8FD41D28661}"/>
          </ac:spMkLst>
        </pc:spChg>
        <pc:spChg chg="add del">
          <ac:chgData name="DEDIC Imran" userId="d4f89687-4e48-4f0b-b175-e5b6430092d3" providerId="ADAL" clId="{398A2549-F682-481B-ACBF-267E032BC6E6}" dt="2024-04-03T06:12:39.753" v="13" actId="26606"/>
          <ac:spMkLst>
            <pc:docMk/>
            <pc:sldMk cId="2123297859" sldId="257"/>
            <ac:spMk id="28" creationId="{7A224A1B-4F77-F36E-937E-3B19618FDDA4}"/>
          </ac:spMkLst>
        </pc:spChg>
        <pc:spChg chg="add del mod">
          <ac:chgData name="DEDIC Imran" userId="d4f89687-4e48-4f0b-b175-e5b6430092d3" providerId="ADAL" clId="{398A2549-F682-481B-ACBF-267E032BC6E6}" dt="2024-04-03T06:38:45.461" v="132" actId="478"/>
          <ac:spMkLst>
            <pc:docMk/>
            <pc:sldMk cId="2123297859" sldId="257"/>
            <ac:spMk id="29" creationId="{19C0C631-B2F3-9FEA-93EA-8A048C1C51F2}"/>
          </ac:spMkLst>
        </pc:spChg>
        <pc:spChg chg="add del">
          <ac:chgData name="DEDIC Imran" userId="d4f89687-4e48-4f0b-b175-e5b6430092d3" providerId="ADAL" clId="{398A2549-F682-481B-ACBF-267E032BC6E6}" dt="2024-04-03T06:15:37.256" v="30" actId="26606"/>
          <ac:spMkLst>
            <pc:docMk/>
            <pc:sldMk cId="2123297859" sldId="257"/>
            <ac:spMk id="30" creationId="{245A9F99-D9B1-4094-A2E2-B90AC1DB7B9C}"/>
          </ac:spMkLst>
        </pc:spChg>
        <pc:spChg chg="add del">
          <ac:chgData name="DEDIC Imran" userId="d4f89687-4e48-4f0b-b175-e5b6430092d3" providerId="ADAL" clId="{398A2549-F682-481B-ACBF-267E032BC6E6}" dt="2024-04-03T06:15:37.256" v="30" actId="26606"/>
          <ac:spMkLst>
            <pc:docMk/>
            <pc:sldMk cId="2123297859" sldId="257"/>
            <ac:spMk id="31" creationId="{B7FAF607-473A-4A43-A23D-BBFF5C4117BB}"/>
          </ac:spMkLst>
        </pc:spChg>
        <pc:spChg chg="add del mod">
          <ac:chgData name="DEDIC Imran" userId="d4f89687-4e48-4f0b-b175-e5b6430092d3" providerId="ADAL" clId="{398A2549-F682-481B-ACBF-267E032BC6E6}" dt="2024-04-03T06:16:44.987" v="41" actId="21"/>
          <ac:spMkLst>
            <pc:docMk/>
            <pc:sldMk cId="2123297859" sldId="257"/>
            <ac:spMk id="32" creationId="{7A224A1B-4F77-F36E-937E-3B19618FDDA4}"/>
          </ac:spMkLst>
        </pc:spChg>
        <pc:spChg chg="add del mod">
          <ac:chgData name="DEDIC Imran" userId="d4f89687-4e48-4f0b-b175-e5b6430092d3" providerId="ADAL" clId="{398A2549-F682-481B-ACBF-267E032BC6E6}" dt="2024-04-03T06:38:45.461" v="132" actId="478"/>
          <ac:spMkLst>
            <pc:docMk/>
            <pc:sldMk cId="2123297859" sldId="257"/>
            <ac:spMk id="36" creationId="{E57F967C-949D-CFA1-2B26-44C789981A06}"/>
          </ac:spMkLst>
        </pc:spChg>
        <pc:spChg chg="add del mod">
          <ac:chgData name="DEDIC Imran" userId="d4f89687-4e48-4f0b-b175-e5b6430092d3" providerId="ADAL" clId="{398A2549-F682-481B-ACBF-267E032BC6E6}" dt="2024-04-03T06:38:45.461" v="132" actId="478"/>
          <ac:spMkLst>
            <pc:docMk/>
            <pc:sldMk cId="2123297859" sldId="257"/>
            <ac:spMk id="37" creationId="{18A4026B-B595-9315-B994-09298207DBC3}"/>
          </ac:spMkLst>
        </pc:spChg>
        <pc:spChg chg="mod">
          <ac:chgData name="DEDIC Imran" userId="d4f89687-4e48-4f0b-b175-e5b6430092d3" providerId="ADAL" clId="{398A2549-F682-481B-ACBF-267E032BC6E6}" dt="2024-04-03T06:36:20.438" v="121"/>
          <ac:spMkLst>
            <pc:docMk/>
            <pc:sldMk cId="2123297859" sldId="257"/>
            <ac:spMk id="39" creationId="{F9901B7D-3E70-711B-9B70-AFEBA221CD0A}"/>
          </ac:spMkLst>
        </pc:spChg>
        <pc:spChg chg="add del">
          <ac:chgData name="DEDIC Imran" userId="d4f89687-4e48-4f0b-b175-e5b6430092d3" providerId="ADAL" clId="{398A2549-F682-481B-ACBF-267E032BC6E6}" dt="2024-04-03T06:15:32.625" v="23" actId="26606"/>
          <ac:spMkLst>
            <pc:docMk/>
            <pc:sldMk cId="2123297859" sldId="257"/>
            <ac:spMk id="40" creationId="{327D73B4-9F5C-4A64-A179-51B9500CB8B5}"/>
          </ac:spMkLst>
        </pc:spChg>
        <pc:spChg chg="mod">
          <ac:chgData name="DEDIC Imran" userId="d4f89687-4e48-4f0b-b175-e5b6430092d3" providerId="ADAL" clId="{398A2549-F682-481B-ACBF-267E032BC6E6}" dt="2024-04-03T06:36:20.438" v="121"/>
          <ac:spMkLst>
            <pc:docMk/>
            <pc:sldMk cId="2123297859" sldId="257"/>
            <ac:spMk id="41" creationId="{DCC2158A-17CA-2C11-3FD0-E156D8BDDB1C}"/>
          </ac:spMkLst>
        </pc:spChg>
        <pc:spChg chg="add del">
          <ac:chgData name="DEDIC Imran" userId="d4f89687-4e48-4f0b-b175-e5b6430092d3" providerId="ADAL" clId="{398A2549-F682-481B-ACBF-267E032BC6E6}" dt="2024-04-03T06:15:32.625" v="23" actId="26606"/>
          <ac:spMkLst>
            <pc:docMk/>
            <pc:sldMk cId="2123297859" sldId="257"/>
            <ac:spMk id="42" creationId="{C1F06963-6374-4B48-844F-071A9BAAAE02}"/>
          </ac:spMkLst>
        </pc:spChg>
        <pc:spChg chg="add del">
          <ac:chgData name="DEDIC Imran" userId="d4f89687-4e48-4f0b-b175-e5b6430092d3" providerId="ADAL" clId="{398A2549-F682-481B-ACBF-267E032BC6E6}" dt="2024-04-03T06:15:32.625" v="23" actId="26606"/>
          <ac:spMkLst>
            <pc:docMk/>
            <pc:sldMk cId="2123297859" sldId="257"/>
            <ac:spMk id="48" creationId="{E3020543-B24B-4EC4-8FFC-8DD88EEA91A8}"/>
          </ac:spMkLst>
        </pc:spChg>
        <pc:spChg chg="add del mod">
          <ac:chgData name="DEDIC Imran" userId="d4f89687-4e48-4f0b-b175-e5b6430092d3" providerId="ADAL" clId="{398A2549-F682-481B-ACBF-267E032BC6E6}" dt="2024-04-03T06:38:45.461" v="132" actId="478"/>
          <ac:spMkLst>
            <pc:docMk/>
            <pc:sldMk cId="2123297859" sldId="257"/>
            <ac:spMk id="49" creationId="{C62B0378-E200-BD28-99A6-1B78E8F0FFF6}"/>
          </ac:spMkLst>
        </pc:spChg>
        <pc:spChg chg="add del">
          <ac:chgData name="DEDIC Imran" userId="d4f89687-4e48-4f0b-b175-e5b6430092d3" providerId="ADAL" clId="{398A2549-F682-481B-ACBF-267E032BC6E6}" dt="2024-04-03T06:15:34.581" v="25" actId="26606"/>
          <ac:spMkLst>
            <pc:docMk/>
            <pc:sldMk cId="2123297859" sldId="257"/>
            <ac:spMk id="52" creationId="{B6FACB3C-9069-4791-BC5C-0DB7CD19B853}"/>
          </ac:spMkLst>
        </pc:spChg>
        <pc:spChg chg="add del">
          <ac:chgData name="DEDIC Imran" userId="d4f89687-4e48-4f0b-b175-e5b6430092d3" providerId="ADAL" clId="{398A2549-F682-481B-ACBF-267E032BC6E6}" dt="2024-04-03T06:15:34.581" v="25" actId="26606"/>
          <ac:spMkLst>
            <pc:docMk/>
            <pc:sldMk cId="2123297859" sldId="257"/>
            <ac:spMk id="53" creationId="{71F2038E-D777-4B76-81DD-DD13EE91B9DD}"/>
          </ac:spMkLst>
        </pc:spChg>
        <pc:spChg chg="add del mod">
          <ac:chgData name="DEDIC Imran" userId="d4f89687-4e48-4f0b-b175-e5b6430092d3" providerId="ADAL" clId="{398A2549-F682-481B-ACBF-267E032BC6E6}" dt="2024-04-03T06:38:45.461" v="132" actId="478"/>
          <ac:spMkLst>
            <pc:docMk/>
            <pc:sldMk cId="2123297859" sldId="257"/>
            <ac:spMk id="58" creationId="{EB594E4F-29E3-64C5-9C31-8296AFF82AED}"/>
          </ac:spMkLst>
        </pc:spChg>
        <pc:spChg chg="add del">
          <ac:chgData name="DEDIC Imran" userId="d4f89687-4e48-4f0b-b175-e5b6430092d3" providerId="ADAL" clId="{398A2549-F682-481B-ACBF-267E032BC6E6}" dt="2024-04-03T06:15:35.648" v="27" actId="26606"/>
          <ac:spMkLst>
            <pc:docMk/>
            <pc:sldMk cId="2123297859" sldId="257"/>
            <ac:spMk id="59" creationId="{245A9F99-D9B1-4094-A2E2-B90AC1DB7B9C}"/>
          </ac:spMkLst>
        </pc:spChg>
        <pc:spChg chg="add del">
          <ac:chgData name="DEDIC Imran" userId="d4f89687-4e48-4f0b-b175-e5b6430092d3" providerId="ADAL" clId="{398A2549-F682-481B-ACBF-267E032BC6E6}" dt="2024-04-03T06:15:35.648" v="27" actId="26606"/>
          <ac:spMkLst>
            <pc:docMk/>
            <pc:sldMk cId="2123297859" sldId="257"/>
            <ac:spMk id="60" creationId="{B7FAF607-473A-4A43-A23D-BBFF5C4117BB}"/>
          </ac:spMkLst>
        </pc:spChg>
        <pc:spChg chg="add del mod">
          <ac:chgData name="DEDIC Imran" userId="d4f89687-4e48-4f0b-b175-e5b6430092d3" providerId="ADAL" clId="{398A2549-F682-481B-ACBF-267E032BC6E6}" dt="2024-04-03T06:38:45.461" v="132" actId="478"/>
          <ac:spMkLst>
            <pc:docMk/>
            <pc:sldMk cId="2123297859" sldId="257"/>
            <ac:spMk id="63" creationId="{8B1AFC8A-0106-BC30-E8EF-9C792F41D78A}"/>
          </ac:spMkLst>
        </pc:spChg>
        <pc:spChg chg="add del">
          <ac:chgData name="DEDIC Imran" userId="d4f89687-4e48-4f0b-b175-e5b6430092d3" providerId="ADAL" clId="{398A2549-F682-481B-ACBF-267E032BC6E6}" dt="2024-04-03T06:15:37.217" v="29" actId="26606"/>
          <ac:spMkLst>
            <pc:docMk/>
            <pc:sldMk cId="2123297859" sldId="257"/>
            <ac:spMk id="64" creationId="{B6FACB3C-9069-4791-BC5C-0DB7CD19B853}"/>
          </ac:spMkLst>
        </pc:spChg>
        <pc:spChg chg="add del">
          <ac:chgData name="DEDIC Imran" userId="d4f89687-4e48-4f0b-b175-e5b6430092d3" providerId="ADAL" clId="{398A2549-F682-481B-ACBF-267E032BC6E6}" dt="2024-04-03T06:15:37.217" v="29" actId="26606"/>
          <ac:spMkLst>
            <pc:docMk/>
            <pc:sldMk cId="2123297859" sldId="257"/>
            <ac:spMk id="65" creationId="{71F2038E-D777-4B76-81DD-DD13EE91B9DD}"/>
          </ac:spMkLst>
        </pc:spChg>
        <pc:spChg chg="add del mod">
          <ac:chgData name="DEDIC Imran" userId="d4f89687-4e48-4f0b-b175-e5b6430092d3" providerId="ADAL" clId="{398A2549-F682-481B-ACBF-267E032BC6E6}" dt="2024-05-08T06:23:22.583" v="522" actId="1076"/>
          <ac:spMkLst>
            <pc:docMk/>
            <pc:sldMk cId="2123297859" sldId="257"/>
            <ac:spMk id="70" creationId="{9C01552F-F688-F256-7A06-E0950A42638C}"/>
          </ac:spMkLst>
        </pc:spChg>
        <pc:spChg chg="add del">
          <ac:chgData name="DEDIC Imran" userId="d4f89687-4e48-4f0b-b175-e5b6430092d3" providerId="ADAL" clId="{398A2549-F682-481B-ACBF-267E032BC6E6}" dt="2024-04-03T06:38:45.461" v="132" actId="478"/>
          <ac:spMkLst>
            <pc:docMk/>
            <pc:sldMk cId="2123297859" sldId="257"/>
            <ac:spMk id="71" creationId="{327D73B4-9F5C-4A64-A179-51B9500CB8B5}"/>
          </ac:spMkLst>
        </pc:spChg>
        <pc:spChg chg="add del">
          <ac:chgData name="DEDIC Imran" userId="d4f89687-4e48-4f0b-b175-e5b6430092d3" providerId="ADAL" clId="{398A2549-F682-481B-ACBF-267E032BC6E6}" dt="2024-04-03T06:38:45.461" v="132" actId="478"/>
          <ac:spMkLst>
            <pc:docMk/>
            <pc:sldMk cId="2123297859" sldId="257"/>
            <ac:spMk id="72" creationId="{C1F06963-6374-4B48-844F-071A9BAAAE02}"/>
          </ac:spMkLst>
        </pc:spChg>
        <pc:spChg chg="add del">
          <ac:chgData name="DEDIC Imran" userId="d4f89687-4e48-4f0b-b175-e5b6430092d3" providerId="ADAL" clId="{398A2549-F682-481B-ACBF-267E032BC6E6}" dt="2024-04-03T06:38:45.461" v="132" actId="478"/>
          <ac:spMkLst>
            <pc:docMk/>
            <pc:sldMk cId="2123297859" sldId="257"/>
            <ac:spMk id="74" creationId="{E3020543-B24B-4EC4-8FFC-8DD88EEA91A8}"/>
          </ac:spMkLst>
        </pc:spChg>
        <pc:spChg chg="add del mod">
          <ac:chgData name="DEDIC Imran" userId="d4f89687-4e48-4f0b-b175-e5b6430092d3" providerId="ADAL" clId="{398A2549-F682-481B-ACBF-267E032BC6E6}" dt="2024-04-03T06:38:45.461" v="132" actId="478"/>
          <ac:spMkLst>
            <pc:docMk/>
            <pc:sldMk cId="2123297859" sldId="257"/>
            <ac:spMk id="76" creationId="{6B2B79D1-8081-9715-175D-D67B22049B45}"/>
          </ac:spMkLst>
        </pc:spChg>
        <pc:spChg chg="mod">
          <ac:chgData name="DEDIC Imran" userId="d4f89687-4e48-4f0b-b175-e5b6430092d3" providerId="ADAL" clId="{398A2549-F682-481B-ACBF-267E032BC6E6}" dt="2024-04-03T06:36:21.791" v="122"/>
          <ac:spMkLst>
            <pc:docMk/>
            <pc:sldMk cId="2123297859" sldId="257"/>
            <ac:spMk id="78" creationId="{96FD4DD6-9D46-A37C-A160-307E041A0CB1}"/>
          </ac:spMkLst>
        </pc:spChg>
        <pc:spChg chg="mod">
          <ac:chgData name="DEDIC Imran" userId="d4f89687-4e48-4f0b-b175-e5b6430092d3" providerId="ADAL" clId="{398A2549-F682-481B-ACBF-267E032BC6E6}" dt="2024-04-03T06:36:21.791" v="122"/>
          <ac:spMkLst>
            <pc:docMk/>
            <pc:sldMk cId="2123297859" sldId="257"/>
            <ac:spMk id="79" creationId="{FFDE753F-83CC-DED6-7CD6-E48BDBA07DDD}"/>
          </ac:spMkLst>
        </pc:spChg>
        <pc:spChg chg="add del mod">
          <ac:chgData name="DEDIC Imran" userId="d4f89687-4e48-4f0b-b175-e5b6430092d3" providerId="ADAL" clId="{398A2549-F682-481B-ACBF-267E032BC6E6}" dt="2024-04-03T06:38:45.461" v="132" actId="478"/>
          <ac:spMkLst>
            <pc:docMk/>
            <pc:sldMk cId="2123297859" sldId="257"/>
            <ac:spMk id="81" creationId="{4150D964-7717-7475-8B31-9B295FFEDD86}"/>
          </ac:spMkLst>
        </pc:spChg>
        <pc:spChg chg="add del mod">
          <ac:chgData name="DEDIC Imran" userId="d4f89687-4e48-4f0b-b175-e5b6430092d3" providerId="ADAL" clId="{398A2549-F682-481B-ACBF-267E032BC6E6}" dt="2024-05-08T06:32:12.536" v="534" actId="20577"/>
          <ac:spMkLst>
            <pc:docMk/>
            <pc:sldMk cId="2123297859" sldId="257"/>
            <ac:spMk id="83" creationId="{E0A06F10-1201-94B5-89CB-57A02BDF9498}"/>
          </ac:spMkLst>
        </pc:spChg>
        <pc:spChg chg="add del mod">
          <ac:chgData name="DEDIC Imran" userId="d4f89687-4e48-4f0b-b175-e5b6430092d3" providerId="ADAL" clId="{398A2549-F682-481B-ACBF-267E032BC6E6}" dt="2024-04-03T06:36:40.416" v="124" actId="478"/>
          <ac:spMkLst>
            <pc:docMk/>
            <pc:sldMk cId="2123297859" sldId="257"/>
            <ac:spMk id="85" creationId="{476943D2-7A91-7D1F-E87E-FA1CC4B697E9}"/>
          </ac:spMkLst>
        </pc:spChg>
        <pc:spChg chg="add del mod">
          <ac:chgData name="DEDIC Imran" userId="d4f89687-4e48-4f0b-b175-e5b6430092d3" providerId="ADAL" clId="{398A2549-F682-481B-ACBF-267E032BC6E6}" dt="2024-04-03T06:36:49.655" v="126" actId="478"/>
          <ac:spMkLst>
            <pc:docMk/>
            <pc:sldMk cId="2123297859" sldId="257"/>
            <ac:spMk id="87" creationId="{19CAE4E5-11C7-0098-C67B-2D541CB5D821}"/>
          </ac:spMkLst>
        </pc:spChg>
        <pc:spChg chg="add del mod">
          <ac:chgData name="DEDIC Imran" userId="d4f89687-4e48-4f0b-b175-e5b6430092d3" providerId="ADAL" clId="{398A2549-F682-481B-ACBF-267E032BC6E6}" dt="2024-04-03T06:38:45.461" v="132" actId="478"/>
          <ac:spMkLst>
            <pc:docMk/>
            <pc:sldMk cId="2123297859" sldId="257"/>
            <ac:spMk id="89" creationId="{FFA148FF-DA91-EBC0-01EB-0ED439C98F42}"/>
          </ac:spMkLst>
        </pc:spChg>
        <pc:grpChg chg="add del">
          <ac:chgData name="DEDIC Imran" userId="d4f89687-4e48-4f0b-b175-e5b6430092d3" providerId="ADAL" clId="{398A2549-F682-481B-ACBF-267E032BC6E6}" dt="2024-04-03T06:12:36.489" v="11" actId="26606"/>
          <ac:grpSpMkLst>
            <pc:docMk/>
            <pc:sldMk cId="2123297859" sldId="257"/>
            <ac:grpSpMk id="20" creationId="{DAA26DFA-AAB2-4973-9C17-16D587C7B198}"/>
          </ac:grpSpMkLst>
        </pc:grpChg>
        <pc:grpChg chg="add del">
          <ac:chgData name="DEDIC Imran" userId="d4f89687-4e48-4f0b-b175-e5b6430092d3" providerId="ADAL" clId="{398A2549-F682-481B-ACBF-267E032BC6E6}" dt="2024-04-03T06:15:37.256" v="30" actId="26606"/>
          <ac:grpSpMkLst>
            <pc:docMk/>
            <pc:sldMk cId="2123297859" sldId="257"/>
            <ac:grpSpMk id="33" creationId="{C5F6476F-D303-44D3-B30F-1BA348F0F64A}"/>
          </ac:grpSpMkLst>
        </pc:grpChg>
        <pc:grpChg chg="add del mod">
          <ac:chgData name="DEDIC Imran" userId="d4f89687-4e48-4f0b-b175-e5b6430092d3" providerId="ADAL" clId="{398A2549-F682-481B-ACBF-267E032BC6E6}" dt="2024-04-03T06:38:45.461" v="132" actId="478"/>
          <ac:grpSpMkLst>
            <pc:docMk/>
            <pc:sldMk cId="2123297859" sldId="257"/>
            <ac:grpSpMk id="38" creationId="{46EA9135-5924-088A-3422-FCF7E3EF5905}"/>
          </ac:grpSpMkLst>
        </pc:grpChg>
        <pc:grpChg chg="add del">
          <ac:chgData name="DEDIC Imran" userId="d4f89687-4e48-4f0b-b175-e5b6430092d3" providerId="ADAL" clId="{398A2549-F682-481B-ACBF-267E032BC6E6}" dt="2024-04-03T06:15:32.625" v="23" actId="26606"/>
          <ac:grpSpMkLst>
            <pc:docMk/>
            <pc:sldMk cId="2123297859" sldId="257"/>
            <ac:grpSpMk id="44" creationId="{5614C7C0-FA1D-4105-8345-1DF76F9870A8}"/>
          </ac:grpSpMkLst>
        </pc:grpChg>
        <pc:grpChg chg="add del">
          <ac:chgData name="DEDIC Imran" userId="d4f89687-4e48-4f0b-b175-e5b6430092d3" providerId="ADAL" clId="{398A2549-F682-481B-ACBF-267E032BC6E6}" dt="2024-04-03T06:15:34.581" v="25" actId="26606"/>
          <ac:grpSpMkLst>
            <pc:docMk/>
            <pc:sldMk cId="2123297859" sldId="257"/>
            <ac:grpSpMk id="54" creationId="{DD354807-230F-4402-B1B9-F733A8F1F190}"/>
          </ac:grpSpMkLst>
        </pc:grpChg>
        <pc:grpChg chg="add del">
          <ac:chgData name="DEDIC Imran" userId="d4f89687-4e48-4f0b-b175-e5b6430092d3" providerId="ADAL" clId="{398A2549-F682-481B-ACBF-267E032BC6E6}" dt="2024-04-03T06:15:35.648" v="27" actId="26606"/>
          <ac:grpSpMkLst>
            <pc:docMk/>
            <pc:sldMk cId="2123297859" sldId="257"/>
            <ac:grpSpMk id="61" creationId="{C5F6476F-D303-44D3-B30F-1BA348F0F64A}"/>
          </ac:grpSpMkLst>
        </pc:grpChg>
        <pc:grpChg chg="add del">
          <ac:chgData name="DEDIC Imran" userId="d4f89687-4e48-4f0b-b175-e5b6430092d3" providerId="ADAL" clId="{398A2549-F682-481B-ACBF-267E032BC6E6}" dt="2024-04-03T06:15:37.217" v="29" actId="26606"/>
          <ac:grpSpMkLst>
            <pc:docMk/>
            <pc:sldMk cId="2123297859" sldId="257"/>
            <ac:grpSpMk id="66" creationId="{DD354807-230F-4402-B1B9-F733A8F1F190}"/>
          </ac:grpSpMkLst>
        </pc:grpChg>
        <pc:grpChg chg="add del">
          <ac:chgData name="DEDIC Imran" userId="d4f89687-4e48-4f0b-b175-e5b6430092d3" providerId="ADAL" clId="{398A2549-F682-481B-ACBF-267E032BC6E6}" dt="2024-04-03T06:38:45.461" v="132" actId="478"/>
          <ac:grpSpMkLst>
            <pc:docMk/>
            <pc:sldMk cId="2123297859" sldId="257"/>
            <ac:grpSpMk id="73" creationId="{5614C7C0-FA1D-4105-8345-1DF76F9870A8}"/>
          </ac:grpSpMkLst>
        </pc:grpChg>
        <pc:grpChg chg="add del mod">
          <ac:chgData name="DEDIC Imran" userId="d4f89687-4e48-4f0b-b175-e5b6430092d3" providerId="ADAL" clId="{398A2549-F682-481B-ACBF-267E032BC6E6}" dt="2024-04-03T06:38:45.461" v="132" actId="478"/>
          <ac:grpSpMkLst>
            <pc:docMk/>
            <pc:sldMk cId="2123297859" sldId="257"/>
            <ac:grpSpMk id="77" creationId="{77973FF7-EE94-1FF9-1EE4-4DBFDFD98092}"/>
          </ac:grpSpMkLst>
        </pc:grpChg>
        <pc:graphicFrameChg chg="add del">
          <ac:chgData name="DEDIC Imran" userId="d4f89687-4e48-4f0b-b175-e5b6430092d3" providerId="ADAL" clId="{398A2549-F682-481B-ACBF-267E032BC6E6}" dt="2024-04-03T06:12:34.757" v="9" actId="26606"/>
          <ac:graphicFrameMkLst>
            <pc:docMk/>
            <pc:sldMk cId="2123297859" sldId="257"/>
            <ac:graphicFrameMk id="16" creationId="{D664B7D9-72DF-49C7-D7BB-7DF3C60AD7E0}"/>
          </ac:graphicFrameMkLst>
        </pc:graphicFrameChg>
        <pc:picChg chg="add del">
          <ac:chgData name="DEDIC Imran" userId="d4f89687-4e48-4f0b-b175-e5b6430092d3" providerId="ADAL" clId="{398A2549-F682-481B-ACBF-267E032BC6E6}" dt="2024-04-03T06:12:10.398" v="7" actId="26606"/>
          <ac:picMkLst>
            <pc:docMk/>
            <pc:sldMk cId="2123297859" sldId="257"/>
            <ac:picMk id="6" creationId="{B804338E-FECE-9D06-DA2B-E40D94C26301}"/>
          </ac:picMkLst>
        </pc:picChg>
        <pc:picChg chg="add del">
          <ac:chgData name="DEDIC Imran" userId="d4f89687-4e48-4f0b-b175-e5b6430092d3" providerId="ADAL" clId="{398A2549-F682-481B-ACBF-267E032BC6E6}" dt="2024-04-03T06:12:34.757" v="9" actId="26606"/>
          <ac:picMkLst>
            <pc:docMk/>
            <pc:sldMk cId="2123297859" sldId="257"/>
            <ac:picMk id="7" creationId="{B884CA87-9CF8-36AA-91DB-E6CC461132A7}"/>
          </ac:picMkLst>
        </pc:picChg>
        <pc:picChg chg="add del mod ord">
          <ac:chgData name="DEDIC Imran" userId="d4f89687-4e48-4f0b-b175-e5b6430092d3" providerId="ADAL" clId="{398A2549-F682-481B-ACBF-267E032BC6E6}" dt="2024-04-03T06:38:45.461" v="132" actId="478"/>
          <ac:picMkLst>
            <pc:docMk/>
            <pc:sldMk cId="2123297859" sldId="257"/>
            <ac:picMk id="8" creationId="{6DD5A089-8527-4419-EDAD-949A31B9A421}"/>
          </ac:picMkLst>
        </pc:picChg>
        <pc:picChg chg="add del mod">
          <ac:chgData name="DEDIC Imran" userId="d4f89687-4e48-4f0b-b175-e5b6430092d3" providerId="ADAL" clId="{398A2549-F682-481B-ACBF-267E032BC6E6}" dt="2024-04-03T06:38:45.461" v="132" actId="478"/>
          <ac:picMkLst>
            <pc:docMk/>
            <pc:sldMk cId="2123297859" sldId="257"/>
            <ac:picMk id="43" creationId="{F5FB13D1-7D89-D271-D043-A98761A91981}"/>
          </ac:picMkLst>
        </pc:picChg>
        <pc:picChg chg="add del mod">
          <ac:chgData name="DEDIC Imran" userId="d4f89687-4e48-4f0b-b175-e5b6430092d3" providerId="ADAL" clId="{398A2549-F682-481B-ACBF-267E032BC6E6}" dt="2024-04-03T06:38:45.461" v="132" actId="478"/>
          <ac:picMkLst>
            <pc:docMk/>
            <pc:sldMk cId="2123297859" sldId="257"/>
            <ac:picMk id="80" creationId="{BB64463D-E69C-6CEC-9B6B-264AF18587E6}"/>
          </ac:picMkLst>
        </pc:picChg>
        <pc:cxnChg chg="add del">
          <ac:chgData name="DEDIC Imran" userId="d4f89687-4e48-4f0b-b175-e5b6430092d3" providerId="ADAL" clId="{398A2549-F682-481B-ACBF-267E032BC6E6}" dt="2024-04-03T06:15:32.625" v="23" actId="26606"/>
          <ac:cxnSpMkLst>
            <pc:docMk/>
            <pc:sldMk cId="2123297859" sldId="257"/>
            <ac:cxnSpMk id="50" creationId="{C49DA8F6-BCC1-4447-B54C-57856834B94B}"/>
          </ac:cxnSpMkLst>
        </pc:cxnChg>
        <pc:cxnChg chg="add del mod">
          <ac:chgData name="DEDIC Imran" userId="d4f89687-4e48-4f0b-b175-e5b6430092d3" providerId="ADAL" clId="{398A2549-F682-481B-ACBF-267E032BC6E6}" dt="2024-04-03T06:38:45.461" v="132" actId="478"/>
          <ac:cxnSpMkLst>
            <pc:docMk/>
            <pc:sldMk cId="2123297859" sldId="257"/>
            <ac:cxnSpMk id="51" creationId="{687B964A-A097-FCBB-CB39-E9B590A9442A}"/>
          </ac:cxnSpMkLst>
        </pc:cxnChg>
        <pc:cxnChg chg="add del">
          <ac:chgData name="DEDIC Imran" userId="d4f89687-4e48-4f0b-b175-e5b6430092d3" providerId="ADAL" clId="{398A2549-F682-481B-ACBF-267E032BC6E6}" dt="2024-04-03T06:38:45.461" v="132" actId="478"/>
          <ac:cxnSpMkLst>
            <pc:docMk/>
            <pc:sldMk cId="2123297859" sldId="257"/>
            <ac:cxnSpMk id="75" creationId="{C49DA8F6-BCC1-4447-B54C-57856834B94B}"/>
          </ac:cxnSpMkLst>
        </pc:cxnChg>
        <pc:cxnChg chg="add del mod">
          <ac:chgData name="DEDIC Imran" userId="d4f89687-4e48-4f0b-b175-e5b6430092d3" providerId="ADAL" clId="{398A2549-F682-481B-ACBF-267E032BC6E6}" dt="2024-04-03T06:38:45.461" v="132" actId="478"/>
          <ac:cxnSpMkLst>
            <pc:docMk/>
            <pc:sldMk cId="2123297859" sldId="257"/>
            <ac:cxnSpMk id="82" creationId="{B17D009E-9971-D054-9C0B-011845D15368}"/>
          </ac:cxnSpMkLst>
        </pc:cxnChg>
      </pc:sldChg>
      <pc:sldChg chg="modSp mod">
        <pc:chgData name="DEDIC Imran" userId="d4f89687-4e48-4f0b-b175-e5b6430092d3" providerId="ADAL" clId="{398A2549-F682-481B-ACBF-267E032BC6E6}" dt="2024-04-24T06:38:31.461" v="505" actId="20577"/>
        <pc:sldMkLst>
          <pc:docMk/>
          <pc:sldMk cId="111922954" sldId="258"/>
        </pc:sldMkLst>
        <pc:spChg chg="mod">
          <ac:chgData name="DEDIC Imran" userId="d4f89687-4e48-4f0b-b175-e5b6430092d3" providerId="ADAL" clId="{398A2549-F682-481B-ACBF-267E032BC6E6}" dt="2024-04-24T06:38:31.461" v="505" actId="20577"/>
          <ac:spMkLst>
            <pc:docMk/>
            <pc:sldMk cId="111922954" sldId="258"/>
            <ac:spMk id="3" creationId="{8A66C499-EB94-8A38-EB9F-406053339CD6}"/>
          </ac:spMkLst>
        </pc:spChg>
        <pc:picChg chg="mod">
          <ac:chgData name="DEDIC Imran" userId="d4f89687-4e48-4f0b-b175-e5b6430092d3" providerId="ADAL" clId="{398A2549-F682-481B-ACBF-267E032BC6E6}" dt="2024-04-03T06:23:58.441" v="85" actId="14100"/>
          <ac:picMkLst>
            <pc:docMk/>
            <pc:sldMk cId="111922954" sldId="258"/>
            <ac:picMk id="5" creationId="{A8139BBB-4B31-2670-7928-A1B22D6DC8C2}"/>
          </ac:picMkLst>
        </pc:picChg>
      </pc:sldChg>
      <pc:sldChg chg="addSp modSp mod">
        <pc:chgData name="DEDIC Imran" userId="d4f89687-4e48-4f0b-b175-e5b6430092d3" providerId="ADAL" clId="{398A2549-F682-481B-ACBF-267E032BC6E6}" dt="2024-04-17T06:11:21.474" v="311" actId="1076"/>
        <pc:sldMkLst>
          <pc:docMk/>
          <pc:sldMk cId="3578731695" sldId="259"/>
        </pc:sldMkLst>
        <pc:spChg chg="add mod">
          <ac:chgData name="DEDIC Imran" userId="d4f89687-4e48-4f0b-b175-e5b6430092d3" providerId="ADAL" clId="{398A2549-F682-481B-ACBF-267E032BC6E6}" dt="2024-04-03T06:49:15.426" v="298" actId="14100"/>
          <ac:spMkLst>
            <pc:docMk/>
            <pc:sldMk cId="3578731695" sldId="259"/>
            <ac:spMk id="6" creationId="{6CC96607-8ECE-3986-1E82-C427E2576773}"/>
          </ac:spMkLst>
        </pc:spChg>
        <pc:picChg chg="add mod">
          <ac:chgData name="DEDIC Imran" userId="d4f89687-4e48-4f0b-b175-e5b6430092d3" providerId="ADAL" clId="{398A2549-F682-481B-ACBF-267E032BC6E6}" dt="2024-04-17T06:11:21.474" v="311" actId="1076"/>
          <ac:picMkLst>
            <pc:docMk/>
            <pc:sldMk cId="3578731695" sldId="259"/>
            <ac:picMk id="4" creationId="{78CC98A1-E947-0EEF-32D2-7389A8250CE5}"/>
          </ac:picMkLst>
        </pc:picChg>
      </pc:sldChg>
      <pc:sldChg chg="addSp modSp mod">
        <pc:chgData name="DEDIC Imran" userId="d4f89687-4e48-4f0b-b175-e5b6430092d3" providerId="ADAL" clId="{398A2549-F682-481B-ACBF-267E032BC6E6}" dt="2024-04-24T08:34:21.510" v="512" actId="1076"/>
        <pc:sldMkLst>
          <pc:docMk/>
          <pc:sldMk cId="3418780486" sldId="260"/>
        </pc:sldMkLst>
        <pc:spChg chg="add mod">
          <ac:chgData name="DEDIC Imran" userId="d4f89687-4e48-4f0b-b175-e5b6430092d3" providerId="ADAL" clId="{398A2549-F682-481B-ACBF-267E032BC6E6}" dt="2024-04-24T08:34:14.759" v="511" actId="1076"/>
          <ac:spMkLst>
            <pc:docMk/>
            <pc:sldMk cId="3418780486" sldId="260"/>
            <ac:spMk id="3" creationId="{A65E0719-77C5-2A2E-D11A-4DA3875FCC49}"/>
          </ac:spMkLst>
        </pc:spChg>
        <pc:spChg chg="mod">
          <ac:chgData name="DEDIC Imran" userId="d4f89687-4e48-4f0b-b175-e5b6430092d3" providerId="ADAL" clId="{398A2549-F682-481B-ACBF-267E032BC6E6}" dt="2024-04-24T08:34:21.510" v="512" actId="1076"/>
          <ac:spMkLst>
            <pc:docMk/>
            <pc:sldMk cId="3418780486" sldId="260"/>
            <ac:spMk id="4" creationId="{A77428EC-44D2-3C4D-4861-D158E76713F8}"/>
          </ac:spMkLst>
        </pc:spChg>
        <pc:picChg chg="mod">
          <ac:chgData name="DEDIC Imran" userId="d4f89687-4e48-4f0b-b175-e5b6430092d3" providerId="ADAL" clId="{398A2549-F682-481B-ACBF-267E032BC6E6}" dt="2024-04-17T06:43:47.252" v="365" actId="1076"/>
          <ac:picMkLst>
            <pc:docMk/>
            <pc:sldMk cId="3418780486" sldId="260"/>
            <ac:picMk id="5" creationId="{6FB69B4F-A630-C308-B8AB-75C245276733}"/>
          </ac:picMkLst>
        </pc:picChg>
      </pc:sldChg>
      <pc:sldChg chg="modSp new mod">
        <pc:chgData name="DEDIC Imran" userId="d4f89687-4e48-4f0b-b175-e5b6430092d3" providerId="ADAL" clId="{398A2549-F682-481B-ACBF-267E032BC6E6}" dt="2024-04-17T06:36:52.891" v="364" actId="20577"/>
        <pc:sldMkLst>
          <pc:docMk/>
          <pc:sldMk cId="263964663" sldId="261"/>
        </pc:sldMkLst>
        <pc:spChg chg="mod">
          <ac:chgData name="DEDIC Imran" userId="d4f89687-4e48-4f0b-b175-e5b6430092d3" providerId="ADAL" clId="{398A2549-F682-481B-ACBF-267E032BC6E6}" dt="2024-04-17T06:36:08.791" v="333" actId="20577"/>
          <ac:spMkLst>
            <pc:docMk/>
            <pc:sldMk cId="263964663" sldId="261"/>
            <ac:spMk id="2" creationId="{841D9CEF-A840-E606-9CD2-A9F86CA8F832}"/>
          </ac:spMkLst>
        </pc:spChg>
        <pc:spChg chg="mod">
          <ac:chgData name="DEDIC Imran" userId="d4f89687-4e48-4f0b-b175-e5b6430092d3" providerId="ADAL" clId="{398A2549-F682-481B-ACBF-267E032BC6E6}" dt="2024-04-17T06:36:52.891" v="364" actId="20577"/>
          <ac:spMkLst>
            <pc:docMk/>
            <pc:sldMk cId="263964663" sldId="261"/>
            <ac:spMk id="3" creationId="{B3FF8B97-3EA6-4095-79BE-DC86679F75CF}"/>
          </ac:spMkLst>
        </pc:spChg>
      </pc:sldChg>
      <pc:sldChg chg="del">
        <pc:chgData name="DEDIC Imran" userId="d4f89687-4e48-4f0b-b175-e5b6430092d3" providerId="ADAL" clId="{398A2549-F682-481B-ACBF-267E032BC6E6}" dt="2024-04-03T06:17:43.882" v="46" actId="47"/>
        <pc:sldMkLst>
          <pc:docMk/>
          <pc:sldMk cId="3095780848" sldId="261"/>
        </pc:sldMkLst>
      </pc:sldChg>
      <pc:sldChg chg="del">
        <pc:chgData name="DEDIC Imran" userId="d4f89687-4e48-4f0b-b175-e5b6430092d3" providerId="ADAL" clId="{398A2549-F682-481B-ACBF-267E032BC6E6}" dt="2024-04-03T06:17:45.761" v="47" actId="47"/>
        <pc:sldMkLst>
          <pc:docMk/>
          <pc:sldMk cId="3034527403" sldId="262"/>
        </pc:sldMkLst>
      </pc:sldChg>
      <pc:sldChg chg="del">
        <pc:chgData name="DEDIC Imran" userId="d4f89687-4e48-4f0b-b175-e5b6430092d3" providerId="ADAL" clId="{398A2549-F682-481B-ACBF-267E032BC6E6}" dt="2024-04-03T06:17:47.380" v="49" actId="47"/>
        <pc:sldMkLst>
          <pc:docMk/>
          <pc:sldMk cId="3585283684" sldId="263"/>
        </pc:sldMkLst>
      </pc:sldChg>
      <pc:sldChg chg="del">
        <pc:chgData name="DEDIC Imran" userId="d4f89687-4e48-4f0b-b175-e5b6430092d3" providerId="ADAL" clId="{398A2549-F682-481B-ACBF-267E032BC6E6}" dt="2024-04-03T06:17:47.960" v="50" actId="47"/>
        <pc:sldMkLst>
          <pc:docMk/>
          <pc:sldMk cId="2198394275" sldId="264"/>
        </pc:sldMkLst>
      </pc:sldChg>
      <pc:sldChg chg="del ord">
        <pc:chgData name="DEDIC Imran" userId="d4f89687-4e48-4f0b-b175-e5b6430092d3" providerId="ADAL" clId="{398A2549-F682-481B-ACBF-267E032BC6E6}" dt="2024-04-03T06:17:46.627" v="48" actId="47"/>
        <pc:sldMkLst>
          <pc:docMk/>
          <pc:sldMk cId="1995551219" sldId="265"/>
        </pc:sldMkLst>
      </pc:sldChg>
      <pc:sldChg chg="del">
        <pc:chgData name="DEDIC Imran" userId="d4f89687-4e48-4f0b-b175-e5b6430092d3" providerId="ADAL" clId="{398A2549-F682-481B-ACBF-267E032BC6E6}" dt="2024-04-03T06:17:48.501" v="51" actId="47"/>
        <pc:sldMkLst>
          <pc:docMk/>
          <pc:sldMk cId="2294174783" sldId="266"/>
        </pc:sldMkLst>
      </pc:sldChg>
      <pc:sldChg chg="del">
        <pc:chgData name="DEDIC Imran" userId="d4f89687-4e48-4f0b-b175-e5b6430092d3" providerId="ADAL" clId="{398A2549-F682-481B-ACBF-267E032BC6E6}" dt="2024-04-03T06:17:49.007" v="52" actId="47"/>
        <pc:sldMkLst>
          <pc:docMk/>
          <pc:sldMk cId="1228986489" sldId="267"/>
        </pc:sldMkLst>
      </pc:sldChg>
      <pc:sldChg chg="del">
        <pc:chgData name="DEDIC Imran" userId="d4f89687-4e48-4f0b-b175-e5b6430092d3" providerId="ADAL" clId="{398A2549-F682-481B-ACBF-267E032BC6E6}" dt="2024-04-03T06:17:49.443" v="53" actId="47"/>
        <pc:sldMkLst>
          <pc:docMk/>
          <pc:sldMk cId="2359556175" sldId="268"/>
        </pc:sldMkLst>
      </pc:sldChg>
      <pc:sldChg chg="del">
        <pc:chgData name="DEDIC Imran" userId="d4f89687-4e48-4f0b-b175-e5b6430092d3" providerId="ADAL" clId="{398A2549-F682-481B-ACBF-267E032BC6E6}" dt="2024-04-03T06:17:49.864" v="54" actId="47"/>
        <pc:sldMkLst>
          <pc:docMk/>
          <pc:sldMk cId="371243829" sldId="269"/>
        </pc:sldMkLst>
      </pc:sldChg>
      <pc:sldChg chg="del">
        <pc:chgData name="DEDIC Imran" userId="d4f89687-4e48-4f0b-b175-e5b6430092d3" providerId="ADAL" clId="{398A2549-F682-481B-ACBF-267E032BC6E6}" dt="2024-04-03T06:17:50.458" v="55" actId="47"/>
        <pc:sldMkLst>
          <pc:docMk/>
          <pc:sldMk cId="1693714437" sldId="270"/>
        </pc:sldMkLst>
      </pc:sldChg>
      <pc:sldChg chg="del">
        <pc:chgData name="DEDIC Imran" userId="d4f89687-4e48-4f0b-b175-e5b6430092d3" providerId="ADAL" clId="{398A2549-F682-481B-ACBF-267E032BC6E6}" dt="2024-04-03T06:17:51.004" v="56" actId="47"/>
        <pc:sldMkLst>
          <pc:docMk/>
          <pc:sldMk cId="936111684" sldId="271"/>
        </pc:sldMkLst>
      </pc:sldChg>
    </pc:docChg>
  </pc:docChgLst>
  <pc:docChgLst>
    <pc:chgData name="DEDIC Imran" userId="d4f89687-4e48-4f0b-b175-e5b6430092d3" providerId="ADAL" clId="{46688CEC-8B09-4E73-9B61-96A1AA81F8F6}"/>
    <pc:docChg chg="undo redo custSel addSld modSld sldOrd">
      <pc:chgData name="DEDIC Imran" userId="d4f89687-4e48-4f0b-b175-e5b6430092d3" providerId="ADAL" clId="{46688CEC-8B09-4E73-9B61-96A1AA81F8F6}" dt="2024-01-25T12:18:56.257" v="1979" actId="1076"/>
      <pc:docMkLst>
        <pc:docMk/>
      </pc:docMkLst>
      <pc:sldChg chg="addSp modSp mod setBg addAnim setClrOvrMap">
        <pc:chgData name="DEDIC Imran" userId="d4f89687-4e48-4f0b-b175-e5b6430092d3" providerId="ADAL" clId="{46688CEC-8B09-4E73-9B61-96A1AA81F8F6}" dt="2024-01-25T12:02:47.780" v="1645" actId="20577"/>
        <pc:sldMkLst>
          <pc:docMk/>
          <pc:sldMk cId="954501983" sldId="256"/>
        </pc:sldMkLst>
        <pc:spChg chg="mod">
          <ac:chgData name="DEDIC Imran" userId="d4f89687-4e48-4f0b-b175-e5b6430092d3" providerId="ADAL" clId="{46688CEC-8B09-4E73-9B61-96A1AA81F8F6}" dt="2024-01-17T09:40:21.644" v="0" actId="26606"/>
          <ac:spMkLst>
            <pc:docMk/>
            <pc:sldMk cId="954501983" sldId="256"/>
            <ac:spMk id="2" creationId="{264DF452-A794-D4F2-F1FE-94261B5E3457}"/>
          </ac:spMkLst>
        </pc:spChg>
        <pc:spChg chg="mod">
          <ac:chgData name="DEDIC Imran" userId="d4f89687-4e48-4f0b-b175-e5b6430092d3" providerId="ADAL" clId="{46688CEC-8B09-4E73-9B61-96A1AA81F8F6}" dt="2024-01-25T12:02:47.780" v="1645" actId="20577"/>
          <ac:spMkLst>
            <pc:docMk/>
            <pc:sldMk cId="954501983" sldId="256"/>
            <ac:spMk id="3" creationId="{948FC606-0A8B-20A7-C7A9-1A9FC6486B77}"/>
          </ac:spMkLst>
        </pc:spChg>
        <pc:spChg chg="add">
          <ac:chgData name="DEDIC Imran" userId="d4f89687-4e48-4f0b-b175-e5b6430092d3" providerId="ADAL" clId="{46688CEC-8B09-4E73-9B61-96A1AA81F8F6}" dt="2024-01-17T09:40:21.644" v="0" actId="26606"/>
          <ac:spMkLst>
            <pc:docMk/>
            <pc:sldMk cId="954501983" sldId="256"/>
            <ac:spMk id="9" creationId="{71B2258F-86CA-4D4D-8270-BC05FCDEBFB3}"/>
          </ac:spMkLst>
        </pc:spChg>
        <pc:picChg chg="add">
          <ac:chgData name="DEDIC Imran" userId="d4f89687-4e48-4f0b-b175-e5b6430092d3" providerId="ADAL" clId="{46688CEC-8B09-4E73-9B61-96A1AA81F8F6}" dt="2024-01-17T09:40:21.644" v="0" actId="26606"/>
          <ac:picMkLst>
            <pc:docMk/>
            <pc:sldMk cId="954501983" sldId="256"/>
            <ac:picMk id="5" creationId="{E73E8C5E-F4F3-51C6-5745-3F14ED23DD44}"/>
          </ac:picMkLst>
        </pc:picChg>
      </pc:sldChg>
      <pc:sldChg chg="addSp delSp modSp mod ord">
        <pc:chgData name="DEDIC Imran" userId="d4f89687-4e48-4f0b-b175-e5b6430092d3" providerId="ADAL" clId="{46688CEC-8B09-4E73-9B61-96A1AA81F8F6}" dt="2024-01-17T10:26:50.692" v="1617" actId="20578"/>
        <pc:sldMkLst>
          <pc:docMk/>
          <pc:sldMk cId="2123297859" sldId="257"/>
        </pc:sldMkLst>
        <pc:spChg chg="mod">
          <ac:chgData name="DEDIC Imran" userId="d4f89687-4e48-4f0b-b175-e5b6430092d3" providerId="ADAL" clId="{46688CEC-8B09-4E73-9B61-96A1AA81F8F6}" dt="2024-01-17T10:20:51.288" v="1505" actId="1076"/>
          <ac:spMkLst>
            <pc:docMk/>
            <pc:sldMk cId="2123297859" sldId="257"/>
            <ac:spMk id="2" creationId="{A61A4679-D304-CFAE-9345-E6BBCF7F3823}"/>
          </ac:spMkLst>
        </pc:spChg>
        <pc:spChg chg="del">
          <ac:chgData name="DEDIC Imran" userId="d4f89687-4e48-4f0b-b175-e5b6430092d3" providerId="ADAL" clId="{46688CEC-8B09-4E73-9B61-96A1AA81F8F6}" dt="2024-01-17T09:40:45.139" v="3" actId="478"/>
          <ac:spMkLst>
            <pc:docMk/>
            <pc:sldMk cId="2123297859" sldId="257"/>
            <ac:spMk id="3" creationId="{8DDF0679-D816-951C-8F5B-6A12701728AB}"/>
          </ac:spMkLst>
        </pc:spChg>
        <pc:spChg chg="add mod">
          <ac:chgData name="DEDIC Imran" userId="d4f89687-4e48-4f0b-b175-e5b6430092d3" providerId="ADAL" clId="{46688CEC-8B09-4E73-9B61-96A1AA81F8F6}" dt="2024-01-17T10:26:24.855" v="1604" actId="20577"/>
          <ac:spMkLst>
            <pc:docMk/>
            <pc:sldMk cId="2123297859" sldId="257"/>
            <ac:spMk id="4" creationId="{7A224A1B-4F77-F36E-937E-3B19618FDDA4}"/>
          </ac:spMkLst>
        </pc:spChg>
      </pc:sldChg>
      <pc:sldChg chg="addSp modSp new mod">
        <pc:chgData name="DEDIC Imran" userId="d4f89687-4e48-4f0b-b175-e5b6430092d3" providerId="ADAL" clId="{46688CEC-8B09-4E73-9B61-96A1AA81F8F6}" dt="2024-01-17T10:45:59.422" v="1624" actId="1076"/>
        <pc:sldMkLst>
          <pc:docMk/>
          <pc:sldMk cId="111922954" sldId="258"/>
        </pc:sldMkLst>
        <pc:spChg chg="mod">
          <ac:chgData name="DEDIC Imran" userId="d4f89687-4e48-4f0b-b175-e5b6430092d3" providerId="ADAL" clId="{46688CEC-8B09-4E73-9B61-96A1AA81F8F6}" dt="2024-01-17T10:26:39.041" v="1612" actId="20577"/>
          <ac:spMkLst>
            <pc:docMk/>
            <pc:sldMk cId="111922954" sldId="258"/>
            <ac:spMk id="2" creationId="{ECC39EDF-551E-3A7C-3F5A-A4768F40DF96}"/>
          </ac:spMkLst>
        </pc:spChg>
        <pc:spChg chg="mod">
          <ac:chgData name="DEDIC Imran" userId="d4f89687-4e48-4f0b-b175-e5b6430092d3" providerId="ADAL" clId="{46688CEC-8B09-4E73-9B61-96A1AA81F8F6}" dt="2024-01-17T10:26:42.892" v="1616" actId="20577"/>
          <ac:spMkLst>
            <pc:docMk/>
            <pc:sldMk cId="111922954" sldId="258"/>
            <ac:spMk id="3" creationId="{8A66C499-EB94-8A38-EB9F-406053339CD6}"/>
          </ac:spMkLst>
        </pc:spChg>
        <pc:picChg chg="add mod">
          <ac:chgData name="DEDIC Imran" userId="d4f89687-4e48-4f0b-b175-e5b6430092d3" providerId="ADAL" clId="{46688CEC-8B09-4E73-9B61-96A1AA81F8F6}" dt="2024-01-17T10:45:59.422" v="1624" actId="1076"/>
          <ac:picMkLst>
            <pc:docMk/>
            <pc:sldMk cId="111922954" sldId="258"/>
            <ac:picMk id="5" creationId="{A8139BBB-4B31-2670-7928-A1B22D6DC8C2}"/>
          </ac:picMkLst>
        </pc:picChg>
      </pc:sldChg>
      <pc:sldChg chg="addSp delSp modSp new mod">
        <pc:chgData name="DEDIC Imran" userId="d4f89687-4e48-4f0b-b175-e5b6430092d3" providerId="ADAL" clId="{46688CEC-8B09-4E73-9B61-96A1AA81F8F6}" dt="2024-01-25T12:16:00.337" v="1877" actId="1076"/>
        <pc:sldMkLst>
          <pc:docMk/>
          <pc:sldMk cId="3578731695" sldId="259"/>
        </pc:sldMkLst>
        <pc:spChg chg="mod">
          <ac:chgData name="DEDIC Imran" userId="d4f89687-4e48-4f0b-b175-e5b6430092d3" providerId="ADAL" clId="{46688CEC-8B09-4E73-9B61-96A1AA81F8F6}" dt="2024-01-25T12:15:24.174" v="1876" actId="20577"/>
          <ac:spMkLst>
            <pc:docMk/>
            <pc:sldMk cId="3578731695" sldId="259"/>
            <ac:spMk id="2" creationId="{A618AE2A-9973-A3E4-42A5-751D4B10036A}"/>
          </ac:spMkLst>
        </pc:spChg>
        <pc:spChg chg="del">
          <ac:chgData name="DEDIC Imran" userId="d4f89687-4e48-4f0b-b175-e5b6430092d3" providerId="ADAL" clId="{46688CEC-8B09-4E73-9B61-96A1AA81F8F6}" dt="2024-01-17T10:41:50.344" v="1618" actId="931"/>
          <ac:spMkLst>
            <pc:docMk/>
            <pc:sldMk cId="3578731695" sldId="259"/>
            <ac:spMk id="3" creationId="{A70DFDD3-6D37-FD82-2452-52157FDA9C25}"/>
          </ac:spMkLst>
        </pc:spChg>
        <pc:picChg chg="add mod">
          <ac:chgData name="DEDIC Imran" userId="d4f89687-4e48-4f0b-b175-e5b6430092d3" providerId="ADAL" clId="{46688CEC-8B09-4E73-9B61-96A1AA81F8F6}" dt="2024-01-25T12:16:00.337" v="1877" actId="1076"/>
          <ac:picMkLst>
            <pc:docMk/>
            <pc:sldMk cId="3578731695" sldId="259"/>
            <ac:picMk id="5" creationId="{F6232A95-CD7D-6D32-FAFD-9B3064B829EE}"/>
          </ac:picMkLst>
        </pc:picChg>
      </pc:sldChg>
      <pc:sldChg chg="addSp delSp modSp new mod">
        <pc:chgData name="DEDIC Imran" userId="d4f89687-4e48-4f0b-b175-e5b6430092d3" providerId="ADAL" clId="{46688CEC-8B09-4E73-9B61-96A1AA81F8F6}" dt="2024-01-25T12:18:56.257" v="1979" actId="1076"/>
        <pc:sldMkLst>
          <pc:docMk/>
          <pc:sldMk cId="3418780486" sldId="260"/>
        </pc:sldMkLst>
        <pc:spChg chg="del mod">
          <ac:chgData name="DEDIC Imran" userId="d4f89687-4e48-4f0b-b175-e5b6430092d3" providerId="ADAL" clId="{46688CEC-8B09-4E73-9B61-96A1AA81F8F6}" dt="2024-01-25T12:13:38.829" v="1844" actId="21"/>
          <ac:spMkLst>
            <pc:docMk/>
            <pc:sldMk cId="3418780486" sldId="260"/>
            <ac:spMk id="2" creationId="{7C2FE13E-B38E-3E02-15F0-3B20F897A0D9}"/>
          </ac:spMkLst>
        </pc:spChg>
        <pc:spChg chg="add del">
          <ac:chgData name="DEDIC Imran" userId="d4f89687-4e48-4f0b-b175-e5b6430092d3" providerId="ADAL" clId="{46688CEC-8B09-4E73-9B61-96A1AA81F8F6}" dt="2024-01-25T12:10:31.915" v="1843" actId="931"/>
          <ac:spMkLst>
            <pc:docMk/>
            <pc:sldMk cId="3418780486" sldId="260"/>
            <ac:spMk id="3" creationId="{31083E00-4495-8764-AF0A-F6EB49B9FBFA}"/>
          </ac:spMkLst>
        </pc:spChg>
        <pc:spChg chg="add del mod">
          <ac:chgData name="DEDIC Imran" userId="d4f89687-4e48-4f0b-b175-e5b6430092d3" providerId="ADAL" clId="{46688CEC-8B09-4E73-9B61-96A1AA81F8F6}" dt="2024-01-25T12:18:09.900" v="1970" actId="478"/>
          <ac:spMkLst>
            <pc:docMk/>
            <pc:sldMk cId="3418780486" sldId="260"/>
            <ac:spMk id="3" creationId="{6C7F35E7-5901-5C16-7094-3F5B15DAE3C6}"/>
          </ac:spMkLst>
        </pc:spChg>
        <pc:spChg chg="add mod">
          <ac:chgData name="DEDIC Imran" userId="d4f89687-4e48-4f0b-b175-e5b6430092d3" providerId="ADAL" clId="{46688CEC-8B09-4E73-9B61-96A1AA81F8F6}" dt="2024-01-25T12:18:56.257" v="1979" actId="1076"/>
          <ac:spMkLst>
            <pc:docMk/>
            <pc:sldMk cId="3418780486" sldId="260"/>
            <ac:spMk id="4" creationId="{A77428EC-44D2-3C4D-4861-D158E76713F8}"/>
          </ac:spMkLst>
        </pc:spChg>
        <pc:picChg chg="add mod">
          <ac:chgData name="DEDIC Imran" userId="d4f89687-4e48-4f0b-b175-e5b6430092d3" providerId="ADAL" clId="{46688CEC-8B09-4E73-9B61-96A1AA81F8F6}" dt="2024-01-25T12:10:31.915" v="1843" actId="931"/>
          <ac:picMkLst>
            <pc:docMk/>
            <pc:sldMk cId="3418780486" sldId="260"/>
            <ac:picMk id="5" creationId="{6FB69B4F-A630-C308-B8AB-75C245276733}"/>
          </ac:picMkLst>
        </pc:picChg>
      </pc:sldChg>
      <pc:sldChg chg="modSp new mod">
        <pc:chgData name="DEDIC Imran" userId="d4f89687-4e48-4f0b-b175-e5b6430092d3" providerId="ADAL" clId="{46688CEC-8B09-4E73-9B61-96A1AA81F8F6}" dt="2024-01-17T10:21:41.048" v="1533" actId="20577"/>
        <pc:sldMkLst>
          <pc:docMk/>
          <pc:sldMk cId="3095780848" sldId="261"/>
        </pc:sldMkLst>
        <pc:spChg chg="mod">
          <ac:chgData name="DEDIC Imran" userId="d4f89687-4e48-4f0b-b175-e5b6430092d3" providerId="ADAL" clId="{46688CEC-8B09-4E73-9B61-96A1AA81F8F6}" dt="2024-01-17T10:21:41.048" v="1533" actId="20577"/>
          <ac:spMkLst>
            <pc:docMk/>
            <pc:sldMk cId="3095780848" sldId="261"/>
            <ac:spMk id="2" creationId="{A51FB683-964D-A448-FD81-0C2E7D6E7AEC}"/>
          </ac:spMkLst>
        </pc:spChg>
      </pc:sldChg>
      <pc:sldChg chg="new">
        <pc:chgData name="DEDIC Imran" userId="d4f89687-4e48-4f0b-b175-e5b6430092d3" providerId="ADAL" clId="{46688CEC-8B09-4E73-9B61-96A1AA81F8F6}" dt="2024-01-17T10:19:39.308" v="1486" actId="680"/>
        <pc:sldMkLst>
          <pc:docMk/>
          <pc:sldMk cId="3034527403" sldId="262"/>
        </pc:sldMkLst>
      </pc:sldChg>
      <pc:sldChg chg="new">
        <pc:chgData name="DEDIC Imran" userId="d4f89687-4e48-4f0b-b175-e5b6430092d3" providerId="ADAL" clId="{46688CEC-8B09-4E73-9B61-96A1AA81F8F6}" dt="2024-01-17T10:19:39.598" v="1487" actId="680"/>
        <pc:sldMkLst>
          <pc:docMk/>
          <pc:sldMk cId="3585283684" sldId="263"/>
        </pc:sldMkLst>
      </pc:sldChg>
      <pc:sldChg chg="modSp new mod">
        <pc:chgData name="DEDIC Imran" userId="d4f89687-4e48-4f0b-b175-e5b6430092d3" providerId="ADAL" clId="{46688CEC-8B09-4E73-9B61-96A1AA81F8F6}" dt="2024-01-17T10:21:04.845" v="1517" actId="20577"/>
        <pc:sldMkLst>
          <pc:docMk/>
          <pc:sldMk cId="2198394275" sldId="264"/>
        </pc:sldMkLst>
        <pc:spChg chg="mod">
          <ac:chgData name="DEDIC Imran" userId="d4f89687-4e48-4f0b-b175-e5b6430092d3" providerId="ADAL" clId="{46688CEC-8B09-4E73-9B61-96A1AA81F8F6}" dt="2024-01-17T10:21:04.845" v="1517" actId="20577"/>
          <ac:spMkLst>
            <pc:docMk/>
            <pc:sldMk cId="2198394275" sldId="264"/>
            <ac:spMk id="2" creationId="{C92B09B1-D007-4A69-AE4E-15D9F8A31919}"/>
          </ac:spMkLst>
        </pc:spChg>
      </pc:sldChg>
      <pc:sldChg chg="new">
        <pc:chgData name="DEDIC Imran" userId="d4f89687-4e48-4f0b-b175-e5b6430092d3" providerId="ADAL" clId="{46688CEC-8B09-4E73-9B61-96A1AA81F8F6}" dt="2024-01-17T10:19:40.016" v="1489" actId="680"/>
        <pc:sldMkLst>
          <pc:docMk/>
          <pc:sldMk cId="1995551219" sldId="265"/>
        </pc:sldMkLst>
      </pc:sldChg>
      <pc:sldChg chg="new">
        <pc:chgData name="DEDIC Imran" userId="d4f89687-4e48-4f0b-b175-e5b6430092d3" providerId="ADAL" clId="{46688CEC-8B09-4E73-9B61-96A1AA81F8F6}" dt="2024-01-17T10:19:40.275" v="1490" actId="680"/>
        <pc:sldMkLst>
          <pc:docMk/>
          <pc:sldMk cId="2294174783" sldId="266"/>
        </pc:sldMkLst>
      </pc:sldChg>
      <pc:sldChg chg="new">
        <pc:chgData name="DEDIC Imran" userId="d4f89687-4e48-4f0b-b175-e5b6430092d3" providerId="ADAL" clId="{46688CEC-8B09-4E73-9B61-96A1AA81F8F6}" dt="2024-01-17T10:19:40.551" v="1491" actId="680"/>
        <pc:sldMkLst>
          <pc:docMk/>
          <pc:sldMk cId="1228986489" sldId="267"/>
        </pc:sldMkLst>
      </pc:sldChg>
      <pc:sldChg chg="new">
        <pc:chgData name="DEDIC Imran" userId="d4f89687-4e48-4f0b-b175-e5b6430092d3" providerId="ADAL" clId="{46688CEC-8B09-4E73-9B61-96A1AA81F8F6}" dt="2024-01-17T10:19:40.747" v="1492" actId="680"/>
        <pc:sldMkLst>
          <pc:docMk/>
          <pc:sldMk cId="2359556175" sldId="268"/>
        </pc:sldMkLst>
      </pc:sldChg>
      <pc:sldChg chg="new">
        <pc:chgData name="DEDIC Imran" userId="d4f89687-4e48-4f0b-b175-e5b6430092d3" providerId="ADAL" clId="{46688CEC-8B09-4E73-9B61-96A1AA81F8F6}" dt="2024-01-17T10:19:41.057" v="1493" actId="680"/>
        <pc:sldMkLst>
          <pc:docMk/>
          <pc:sldMk cId="371243829" sldId="269"/>
        </pc:sldMkLst>
      </pc:sldChg>
      <pc:sldChg chg="new">
        <pc:chgData name="DEDIC Imran" userId="d4f89687-4e48-4f0b-b175-e5b6430092d3" providerId="ADAL" clId="{46688CEC-8B09-4E73-9B61-96A1AA81F8F6}" dt="2024-01-17T10:19:41.305" v="1494" actId="680"/>
        <pc:sldMkLst>
          <pc:docMk/>
          <pc:sldMk cId="1693714437" sldId="270"/>
        </pc:sldMkLst>
      </pc:sldChg>
      <pc:sldChg chg="new">
        <pc:chgData name="DEDIC Imran" userId="d4f89687-4e48-4f0b-b175-e5b6430092d3" providerId="ADAL" clId="{46688CEC-8B09-4E73-9B61-96A1AA81F8F6}" dt="2024-01-17T10:19:41.620" v="1495" actId="680"/>
        <pc:sldMkLst>
          <pc:docMk/>
          <pc:sldMk cId="936111684" sldId="271"/>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5A7C1D-F8EF-79B5-67C1-1DFF1CBAE01E}"/>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endParaRPr lang="de-AT"/>
          </a:p>
        </p:txBody>
      </p:sp>
      <p:sp>
        <p:nvSpPr>
          <p:cNvPr id="3" name="Untertitel 2">
            <a:extLst>
              <a:ext uri="{FF2B5EF4-FFF2-40B4-BE49-F238E27FC236}">
                <a16:creationId xmlns:a16="http://schemas.microsoft.com/office/drawing/2014/main" id="{A63FDFB3-03B7-AF0B-B19F-20BEEA2E05C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AT"/>
          </a:p>
        </p:txBody>
      </p:sp>
      <p:sp>
        <p:nvSpPr>
          <p:cNvPr id="4" name="Datumsplatzhalter 3">
            <a:extLst>
              <a:ext uri="{FF2B5EF4-FFF2-40B4-BE49-F238E27FC236}">
                <a16:creationId xmlns:a16="http://schemas.microsoft.com/office/drawing/2014/main" id="{17B93020-2B42-849E-3484-39142D5039CF}"/>
              </a:ext>
            </a:extLst>
          </p:cNvPr>
          <p:cNvSpPr>
            <a:spLocks noGrp="1"/>
          </p:cNvSpPr>
          <p:nvPr>
            <p:ph type="dt" sz="half" idx="10"/>
          </p:nvPr>
        </p:nvSpPr>
        <p:spPr/>
        <p:txBody>
          <a:bodyPr/>
          <a:lstStyle/>
          <a:p>
            <a:fld id="{4F0E2C1A-7BD9-40C4-9E44-0A75867C1A30}" type="datetimeFigureOut">
              <a:rPr lang="de-AT" smtClean="0"/>
              <a:t>08.05.2024</a:t>
            </a:fld>
            <a:endParaRPr lang="de-AT"/>
          </a:p>
        </p:txBody>
      </p:sp>
      <p:sp>
        <p:nvSpPr>
          <p:cNvPr id="5" name="Fußzeilenplatzhalter 4">
            <a:extLst>
              <a:ext uri="{FF2B5EF4-FFF2-40B4-BE49-F238E27FC236}">
                <a16:creationId xmlns:a16="http://schemas.microsoft.com/office/drawing/2014/main" id="{08698245-EB4D-C9B9-D62F-B9476531DD03}"/>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E587B8C0-3997-ACD5-C6FD-B362814B9929}"/>
              </a:ext>
            </a:extLst>
          </p:cNvPr>
          <p:cNvSpPr>
            <a:spLocks noGrp="1"/>
          </p:cNvSpPr>
          <p:nvPr>
            <p:ph type="sldNum" sz="quarter" idx="12"/>
          </p:nvPr>
        </p:nvSpPr>
        <p:spPr/>
        <p:txBody>
          <a:bodyPr/>
          <a:lstStyle/>
          <a:p>
            <a:fld id="{3F80581E-114A-4274-9129-FE591EF2C28D}" type="slidenum">
              <a:rPr lang="de-AT" smtClean="0"/>
              <a:t>‹Nr.›</a:t>
            </a:fld>
            <a:endParaRPr lang="de-AT"/>
          </a:p>
        </p:txBody>
      </p:sp>
    </p:spTree>
    <p:extLst>
      <p:ext uri="{BB962C8B-B14F-4D97-AF65-F5344CB8AC3E}">
        <p14:creationId xmlns:p14="http://schemas.microsoft.com/office/powerpoint/2010/main" val="16678899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871823-A80F-BA2D-9A78-E3D22C6BAAD5}"/>
              </a:ext>
            </a:extLst>
          </p:cNvPr>
          <p:cNvSpPr>
            <a:spLocks noGrp="1"/>
          </p:cNvSpPr>
          <p:nvPr>
            <p:ph type="title"/>
          </p:nvPr>
        </p:nvSpPr>
        <p:spPr/>
        <p:txBody>
          <a:bodyPr/>
          <a:lstStyle/>
          <a:p>
            <a:r>
              <a:rPr lang="de-DE"/>
              <a:t>Mastertitelformat bearbeiten</a:t>
            </a:r>
            <a:endParaRPr lang="de-AT"/>
          </a:p>
        </p:txBody>
      </p:sp>
      <p:sp>
        <p:nvSpPr>
          <p:cNvPr id="3" name="Inhaltsplatzhalter 2">
            <a:extLst>
              <a:ext uri="{FF2B5EF4-FFF2-40B4-BE49-F238E27FC236}">
                <a16:creationId xmlns:a16="http://schemas.microsoft.com/office/drawing/2014/main" id="{4D988756-3CD0-8C51-7F42-46E464262B9E}"/>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63E56A1A-C5B6-3FF6-35F8-9BC1CD735B10}"/>
              </a:ext>
            </a:extLst>
          </p:cNvPr>
          <p:cNvSpPr>
            <a:spLocks noGrp="1"/>
          </p:cNvSpPr>
          <p:nvPr>
            <p:ph type="dt" sz="half" idx="10"/>
          </p:nvPr>
        </p:nvSpPr>
        <p:spPr/>
        <p:txBody>
          <a:bodyPr/>
          <a:lstStyle/>
          <a:p>
            <a:fld id="{4F0E2C1A-7BD9-40C4-9E44-0A75867C1A30}" type="datetimeFigureOut">
              <a:rPr lang="de-AT" smtClean="0"/>
              <a:t>08.05.2024</a:t>
            </a:fld>
            <a:endParaRPr lang="de-AT"/>
          </a:p>
        </p:txBody>
      </p:sp>
      <p:sp>
        <p:nvSpPr>
          <p:cNvPr id="5" name="Fußzeilenplatzhalter 4">
            <a:extLst>
              <a:ext uri="{FF2B5EF4-FFF2-40B4-BE49-F238E27FC236}">
                <a16:creationId xmlns:a16="http://schemas.microsoft.com/office/drawing/2014/main" id="{F0801C04-1439-A64C-4298-8C79A44BCAFB}"/>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5410854C-F9C7-D075-0F2C-5A352A5FA139}"/>
              </a:ext>
            </a:extLst>
          </p:cNvPr>
          <p:cNvSpPr>
            <a:spLocks noGrp="1"/>
          </p:cNvSpPr>
          <p:nvPr>
            <p:ph type="sldNum" sz="quarter" idx="12"/>
          </p:nvPr>
        </p:nvSpPr>
        <p:spPr/>
        <p:txBody>
          <a:bodyPr/>
          <a:lstStyle/>
          <a:p>
            <a:fld id="{3F80581E-114A-4274-9129-FE591EF2C28D}" type="slidenum">
              <a:rPr lang="de-AT" smtClean="0"/>
              <a:t>‹Nr.›</a:t>
            </a:fld>
            <a:endParaRPr lang="de-AT"/>
          </a:p>
        </p:txBody>
      </p:sp>
    </p:spTree>
    <p:extLst>
      <p:ext uri="{BB962C8B-B14F-4D97-AF65-F5344CB8AC3E}">
        <p14:creationId xmlns:p14="http://schemas.microsoft.com/office/powerpoint/2010/main" val="36894240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188708-2BFE-5F7A-8EC3-E6F8819E4F7D}"/>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endParaRPr lang="de-AT"/>
          </a:p>
        </p:txBody>
      </p:sp>
      <p:sp>
        <p:nvSpPr>
          <p:cNvPr id="3" name="Textplatzhalter 2">
            <a:extLst>
              <a:ext uri="{FF2B5EF4-FFF2-40B4-BE49-F238E27FC236}">
                <a16:creationId xmlns:a16="http://schemas.microsoft.com/office/drawing/2014/main" id="{24D05EEC-EFE3-A164-662F-A6F08994086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6E1B4715-C639-AD7E-9EDB-6CB749ACDCB1}"/>
              </a:ext>
            </a:extLst>
          </p:cNvPr>
          <p:cNvSpPr>
            <a:spLocks noGrp="1"/>
          </p:cNvSpPr>
          <p:nvPr>
            <p:ph type="dt" sz="half" idx="10"/>
          </p:nvPr>
        </p:nvSpPr>
        <p:spPr/>
        <p:txBody>
          <a:bodyPr/>
          <a:lstStyle/>
          <a:p>
            <a:fld id="{4F0E2C1A-7BD9-40C4-9E44-0A75867C1A30}" type="datetimeFigureOut">
              <a:rPr lang="de-AT" smtClean="0"/>
              <a:t>08.05.2024</a:t>
            </a:fld>
            <a:endParaRPr lang="de-AT"/>
          </a:p>
        </p:txBody>
      </p:sp>
      <p:sp>
        <p:nvSpPr>
          <p:cNvPr id="5" name="Fußzeilenplatzhalter 4">
            <a:extLst>
              <a:ext uri="{FF2B5EF4-FFF2-40B4-BE49-F238E27FC236}">
                <a16:creationId xmlns:a16="http://schemas.microsoft.com/office/drawing/2014/main" id="{9421A68F-B977-FCEF-CA8E-76C16BCCDE11}"/>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3287275B-91C9-86D1-F1A1-ACA442DC7BEA}"/>
              </a:ext>
            </a:extLst>
          </p:cNvPr>
          <p:cNvSpPr>
            <a:spLocks noGrp="1"/>
          </p:cNvSpPr>
          <p:nvPr>
            <p:ph type="sldNum" sz="quarter" idx="12"/>
          </p:nvPr>
        </p:nvSpPr>
        <p:spPr/>
        <p:txBody>
          <a:bodyPr/>
          <a:lstStyle/>
          <a:p>
            <a:fld id="{3F80581E-114A-4274-9129-FE591EF2C28D}" type="slidenum">
              <a:rPr lang="de-AT" smtClean="0"/>
              <a:t>‹Nr.›</a:t>
            </a:fld>
            <a:endParaRPr lang="de-AT"/>
          </a:p>
        </p:txBody>
      </p:sp>
    </p:spTree>
    <p:extLst>
      <p:ext uri="{BB962C8B-B14F-4D97-AF65-F5344CB8AC3E}">
        <p14:creationId xmlns:p14="http://schemas.microsoft.com/office/powerpoint/2010/main" val="1228458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55CE0A-473B-4EEE-BB78-0093DD719EA0}"/>
              </a:ext>
            </a:extLst>
          </p:cNvPr>
          <p:cNvSpPr>
            <a:spLocks noGrp="1"/>
          </p:cNvSpPr>
          <p:nvPr>
            <p:ph type="title"/>
          </p:nvPr>
        </p:nvSpPr>
        <p:spPr/>
        <p:txBody>
          <a:bodyPr/>
          <a:lstStyle/>
          <a:p>
            <a:r>
              <a:rPr lang="de-DE"/>
              <a:t>Mastertitelformat bearbeiten</a:t>
            </a:r>
            <a:endParaRPr lang="de-AT"/>
          </a:p>
        </p:txBody>
      </p:sp>
      <p:sp>
        <p:nvSpPr>
          <p:cNvPr id="3" name="Inhaltsplatzhalter 2">
            <a:extLst>
              <a:ext uri="{FF2B5EF4-FFF2-40B4-BE49-F238E27FC236}">
                <a16:creationId xmlns:a16="http://schemas.microsoft.com/office/drawing/2014/main" id="{E08BBFFA-5C38-06F8-B93F-78FD55286314}"/>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Inhaltsplatzhalter 3">
            <a:extLst>
              <a:ext uri="{FF2B5EF4-FFF2-40B4-BE49-F238E27FC236}">
                <a16:creationId xmlns:a16="http://schemas.microsoft.com/office/drawing/2014/main" id="{4154ECB5-3742-DC28-4717-A732EF123989}"/>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Datumsplatzhalter 4">
            <a:extLst>
              <a:ext uri="{FF2B5EF4-FFF2-40B4-BE49-F238E27FC236}">
                <a16:creationId xmlns:a16="http://schemas.microsoft.com/office/drawing/2014/main" id="{8C8AE5F5-02FF-FF15-6C6D-7FCB709B2623}"/>
              </a:ext>
            </a:extLst>
          </p:cNvPr>
          <p:cNvSpPr>
            <a:spLocks noGrp="1"/>
          </p:cNvSpPr>
          <p:nvPr>
            <p:ph type="dt" sz="half" idx="10"/>
          </p:nvPr>
        </p:nvSpPr>
        <p:spPr/>
        <p:txBody>
          <a:bodyPr/>
          <a:lstStyle/>
          <a:p>
            <a:fld id="{4F0E2C1A-7BD9-40C4-9E44-0A75867C1A30}" type="datetimeFigureOut">
              <a:rPr lang="de-AT" smtClean="0"/>
              <a:t>08.05.2024</a:t>
            </a:fld>
            <a:endParaRPr lang="de-AT"/>
          </a:p>
        </p:txBody>
      </p:sp>
      <p:sp>
        <p:nvSpPr>
          <p:cNvPr id="6" name="Fußzeilenplatzhalter 5">
            <a:extLst>
              <a:ext uri="{FF2B5EF4-FFF2-40B4-BE49-F238E27FC236}">
                <a16:creationId xmlns:a16="http://schemas.microsoft.com/office/drawing/2014/main" id="{A8FBF82D-5AD5-C30A-A033-383826F84C8A}"/>
              </a:ext>
            </a:extLst>
          </p:cNvPr>
          <p:cNvSpPr>
            <a:spLocks noGrp="1"/>
          </p:cNvSpPr>
          <p:nvPr>
            <p:ph type="ftr" sz="quarter" idx="11"/>
          </p:nvPr>
        </p:nvSpPr>
        <p:spPr/>
        <p:txBody>
          <a:bodyPr/>
          <a:lstStyle/>
          <a:p>
            <a:endParaRPr lang="de-AT"/>
          </a:p>
        </p:txBody>
      </p:sp>
      <p:sp>
        <p:nvSpPr>
          <p:cNvPr id="7" name="Foliennummernplatzhalter 6">
            <a:extLst>
              <a:ext uri="{FF2B5EF4-FFF2-40B4-BE49-F238E27FC236}">
                <a16:creationId xmlns:a16="http://schemas.microsoft.com/office/drawing/2014/main" id="{5EA88A9A-AC60-8AC0-AC85-AB8AC2CA6FFB}"/>
              </a:ext>
            </a:extLst>
          </p:cNvPr>
          <p:cNvSpPr>
            <a:spLocks noGrp="1"/>
          </p:cNvSpPr>
          <p:nvPr>
            <p:ph type="sldNum" sz="quarter" idx="12"/>
          </p:nvPr>
        </p:nvSpPr>
        <p:spPr/>
        <p:txBody>
          <a:bodyPr/>
          <a:lstStyle/>
          <a:p>
            <a:fld id="{3F80581E-114A-4274-9129-FE591EF2C28D}" type="slidenum">
              <a:rPr lang="de-AT" smtClean="0"/>
              <a:t>‹Nr.›</a:t>
            </a:fld>
            <a:endParaRPr lang="de-AT"/>
          </a:p>
        </p:txBody>
      </p:sp>
    </p:spTree>
    <p:extLst>
      <p:ext uri="{BB962C8B-B14F-4D97-AF65-F5344CB8AC3E}">
        <p14:creationId xmlns:p14="http://schemas.microsoft.com/office/powerpoint/2010/main" val="24638802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BAD2AA-9169-B1E0-49DB-728E6E42953D}"/>
              </a:ext>
            </a:extLst>
          </p:cNvPr>
          <p:cNvSpPr>
            <a:spLocks noGrp="1"/>
          </p:cNvSpPr>
          <p:nvPr>
            <p:ph type="title"/>
          </p:nvPr>
        </p:nvSpPr>
        <p:spPr>
          <a:xfrm>
            <a:off x="839788" y="365125"/>
            <a:ext cx="10515600" cy="1325563"/>
          </a:xfrm>
        </p:spPr>
        <p:txBody>
          <a:bodyPr/>
          <a:lstStyle/>
          <a:p>
            <a:r>
              <a:rPr lang="de-DE"/>
              <a:t>Mastertitelformat bearbeiten</a:t>
            </a:r>
            <a:endParaRPr lang="de-AT"/>
          </a:p>
        </p:txBody>
      </p:sp>
      <p:sp>
        <p:nvSpPr>
          <p:cNvPr id="3" name="Textplatzhalter 2">
            <a:extLst>
              <a:ext uri="{FF2B5EF4-FFF2-40B4-BE49-F238E27FC236}">
                <a16:creationId xmlns:a16="http://schemas.microsoft.com/office/drawing/2014/main" id="{47CAE8C5-CB78-4C7F-9926-E3975F38900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FE044CC6-EF31-6BE7-7D83-05B100BA8695}"/>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Textplatzhalter 4">
            <a:extLst>
              <a:ext uri="{FF2B5EF4-FFF2-40B4-BE49-F238E27FC236}">
                <a16:creationId xmlns:a16="http://schemas.microsoft.com/office/drawing/2014/main" id="{F75A3756-4E9A-7D89-69DC-7B997940C7E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A88298C2-B1ED-2DD5-AA08-6BF125A70AA0}"/>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7" name="Datumsplatzhalter 6">
            <a:extLst>
              <a:ext uri="{FF2B5EF4-FFF2-40B4-BE49-F238E27FC236}">
                <a16:creationId xmlns:a16="http://schemas.microsoft.com/office/drawing/2014/main" id="{B57185BB-EC24-BD32-3CDD-93DB5A785820}"/>
              </a:ext>
            </a:extLst>
          </p:cNvPr>
          <p:cNvSpPr>
            <a:spLocks noGrp="1"/>
          </p:cNvSpPr>
          <p:nvPr>
            <p:ph type="dt" sz="half" idx="10"/>
          </p:nvPr>
        </p:nvSpPr>
        <p:spPr/>
        <p:txBody>
          <a:bodyPr/>
          <a:lstStyle/>
          <a:p>
            <a:fld id="{4F0E2C1A-7BD9-40C4-9E44-0A75867C1A30}" type="datetimeFigureOut">
              <a:rPr lang="de-AT" smtClean="0"/>
              <a:t>08.05.2024</a:t>
            </a:fld>
            <a:endParaRPr lang="de-AT"/>
          </a:p>
        </p:txBody>
      </p:sp>
      <p:sp>
        <p:nvSpPr>
          <p:cNvPr id="8" name="Fußzeilenplatzhalter 7">
            <a:extLst>
              <a:ext uri="{FF2B5EF4-FFF2-40B4-BE49-F238E27FC236}">
                <a16:creationId xmlns:a16="http://schemas.microsoft.com/office/drawing/2014/main" id="{16E3465B-AD2B-2305-E633-8B751CF7EEAB}"/>
              </a:ext>
            </a:extLst>
          </p:cNvPr>
          <p:cNvSpPr>
            <a:spLocks noGrp="1"/>
          </p:cNvSpPr>
          <p:nvPr>
            <p:ph type="ftr" sz="quarter" idx="11"/>
          </p:nvPr>
        </p:nvSpPr>
        <p:spPr/>
        <p:txBody>
          <a:bodyPr/>
          <a:lstStyle/>
          <a:p>
            <a:endParaRPr lang="de-AT"/>
          </a:p>
        </p:txBody>
      </p:sp>
      <p:sp>
        <p:nvSpPr>
          <p:cNvPr id="9" name="Foliennummernplatzhalter 8">
            <a:extLst>
              <a:ext uri="{FF2B5EF4-FFF2-40B4-BE49-F238E27FC236}">
                <a16:creationId xmlns:a16="http://schemas.microsoft.com/office/drawing/2014/main" id="{A822D2B1-58B8-C03A-F4C1-2A1E9040BCE3}"/>
              </a:ext>
            </a:extLst>
          </p:cNvPr>
          <p:cNvSpPr>
            <a:spLocks noGrp="1"/>
          </p:cNvSpPr>
          <p:nvPr>
            <p:ph type="sldNum" sz="quarter" idx="12"/>
          </p:nvPr>
        </p:nvSpPr>
        <p:spPr/>
        <p:txBody>
          <a:bodyPr/>
          <a:lstStyle/>
          <a:p>
            <a:fld id="{3F80581E-114A-4274-9129-FE591EF2C28D}" type="slidenum">
              <a:rPr lang="de-AT" smtClean="0"/>
              <a:t>‹Nr.›</a:t>
            </a:fld>
            <a:endParaRPr lang="de-AT"/>
          </a:p>
        </p:txBody>
      </p:sp>
    </p:spTree>
    <p:extLst>
      <p:ext uri="{BB962C8B-B14F-4D97-AF65-F5344CB8AC3E}">
        <p14:creationId xmlns:p14="http://schemas.microsoft.com/office/powerpoint/2010/main" val="2520416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4FFEDF-6E9C-68EF-E4EE-B51D74F7B1D2}"/>
              </a:ext>
            </a:extLst>
          </p:cNvPr>
          <p:cNvSpPr>
            <a:spLocks noGrp="1"/>
          </p:cNvSpPr>
          <p:nvPr>
            <p:ph type="title"/>
          </p:nvPr>
        </p:nvSpPr>
        <p:spPr/>
        <p:txBody>
          <a:bodyPr/>
          <a:lstStyle/>
          <a:p>
            <a:r>
              <a:rPr lang="de-DE"/>
              <a:t>Mastertitelformat bearbeiten</a:t>
            </a:r>
            <a:endParaRPr lang="de-AT"/>
          </a:p>
        </p:txBody>
      </p:sp>
      <p:sp>
        <p:nvSpPr>
          <p:cNvPr id="3" name="Datumsplatzhalter 2">
            <a:extLst>
              <a:ext uri="{FF2B5EF4-FFF2-40B4-BE49-F238E27FC236}">
                <a16:creationId xmlns:a16="http://schemas.microsoft.com/office/drawing/2014/main" id="{18EA23CB-8AA5-9F5B-A363-3A1D75C6E76D}"/>
              </a:ext>
            </a:extLst>
          </p:cNvPr>
          <p:cNvSpPr>
            <a:spLocks noGrp="1"/>
          </p:cNvSpPr>
          <p:nvPr>
            <p:ph type="dt" sz="half" idx="10"/>
          </p:nvPr>
        </p:nvSpPr>
        <p:spPr/>
        <p:txBody>
          <a:bodyPr/>
          <a:lstStyle/>
          <a:p>
            <a:fld id="{4F0E2C1A-7BD9-40C4-9E44-0A75867C1A30}" type="datetimeFigureOut">
              <a:rPr lang="de-AT" smtClean="0"/>
              <a:t>08.05.2024</a:t>
            </a:fld>
            <a:endParaRPr lang="de-AT"/>
          </a:p>
        </p:txBody>
      </p:sp>
      <p:sp>
        <p:nvSpPr>
          <p:cNvPr id="4" name="Fußzeilenplatzhalter 3">
            <a:extLst>
              <a:ext uri="{FF2B5EF4-FFF2-40B4-BE49-F238E27FC236}">
                <a16:creationId xmlns:a16="http://schemas.microsoft.com/office/drawing/2014/main" id="{CF44A0DF-739A-1688-362A-853E87EC3AF9}"/>
              </a:ext>
            </a:extLst>
          </p:cNvPr>
          <p:cNvSpPr>
            <a:spLocks noGrp="1"/>
          </p:cNvSpPr>
          <p:nvPr>
            <p:ph type="ftr" sz="quarter" idx="11"/>
          </p:nvPr>
        </p:nvSpPr>
        <p:spPr/>
        <p:txBody>
          <a:bodyPr/>
          <a:lstStyle/>
          <a:p>
            <a:endParaRPr lang="de-AT"/>
          </a:p>
        </p:txBody>
      </p:sp>
      <p:sp>
        <p:nvSpPr>
          <p:cNvPr id="5" name="Foliennummernplatzhalter 4">
            <a:extLst>
              <a:ext uri="{FF2B5EF4-FFF2-40B4-BE49-F238E27FC236}">
                <a16:creationId xmlns:a16="http://schemas.microsoft.com/office/drawing/2014/main" id="{66DD795B-7FB9-C6FE-0D86-7A692777AF80}"/>
              </a:ext>
            </a:extLst>
          </p:cNvPr>
          <p:cNvSpPr>
            <a:spLocks noGrp="1"/>
          </p:cNvSpPr>
          <p:nvPr>
            <p:ph type="sldNum" sz="quarter" idx="12"/>
          </p:nvPr>
        </p:nvSpPr>
        <p:spPr/>
        <p:txBody>
          <a:bodyPr/>
          <a:lstStyle/>
          <a:p>
            <a:fld id="{3F80581E-114A-4274-9129-FE591EF2C28D}" type="slidenum">
              <a:rPr lang="de-AT" smtClean="0"/>
              <a:t>‹Nr.›</a:t>
            </a:fld>
            <a:endParaRPr lang="de-AT"/>
          </a:p>
        </p:txBody>
      </p:sp>
    </p:spTree>
    <p:extLst>
      <p:ext uri="{BB962C8B-B14F-4D97-AF65-F5344CB8AC3E}">
        <p14:creationId xmlns:p14="http://schemas.microsoft.com/office/powerpoint/2010/main" val="33131935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4BB120A4-1F5E-2260-74B3-703126346CA8}"/>
              </a:ext>
            </a:extLst>
          </p:cNvPr>
          <p:cNvSpPr>
            <a:spLocks noGrp="1"/>
          </p:cNvSpPr>
          <p:nvPr>
            <p:ph type="dt" sz="half" idx="10"/>
          </p:nvPr>
        </p:nvSpPr>
        <p:spPr/>
        <p:txBody>
          <a:bodyPr/>
          <a:lstStyle/>
          <a:p>
            <a:fld id="{4F0E2C1A-7BD9-40C4-9E44-0A75867C1A30}" type="datetimeFigureOut">
              <a:rPr lang="de-AT" smtClean="0"/>
              <a:t>08.05.2024</a:t>
            </a:fld>
            <a:endParaRPr lang="de-AT"/>
          </a:p>
        </p:txBody>
      </p:sp>
      <p:sp>
        <p:nvSpPr>
          <p:cNvPr id="3" name="Fußzeilenplatzhalter 2">
            <a:extLst>
              <a:ext uri="{FF2B5EF4-FFF2-40B4-BE49-F238E27FC236}">
                <a16:creationId xmlns:a16="http://schemas.microsoft.com/office/drawing/2014/main" id="{7D02DE74-CB98-1F75-A42C-00536EBA1170}"/>
              </a:ext>
            </a:extLst>
          </p:cNvPr>
          <p:cNvSpPr>
            <a:spLocks noGrp="1"/>
          </p:cNvSpPr>
          <p:nvPr>
            <p:ph type="ftr" sz="quarter" idx="11"/>
          </p:nvPr>
        </p:nvSpPr>
        <p:spPr/>
        <p:txBody>
          <a:bodyPr/>
          <a:lstStyle/>
          <a:p>
            <a:endParaRPr lang="de-AT"/>
          </a:p>
        </p:txBody>
      </p:sp>
      <p:sp>
        <p:nvSpPr>
          <p:cNvPr id="4" name="Foliennummernplatzhalter 3">
            <a:extLst>
              <a:ext uri="{FF2B5EF4-FFF2-40B4-BE49-F238E27FC236}">
                <a16:creationId xmlns:a16="http://schemas.microsoft.com/office/drawing/2014/main" id="{EC49D8FD-2537-C98A-D3EC-E0BFD83D0280}"/>
              </a:ext>
            </a:extLst>
          </p:cNvPr>
          <p:cNvSpPr>
            <a:spLocks noGrp="1"/>
          </p:cNvSpPr>
          <p:nvPr>
            <p:ph type="sldNum" sz="quarter" idx="12"/>
          </p:nvPr>
        </p:nvSpPr>
        <p:spPr/>
        <p:txBody>
          <a:bodyPr/>
          <a:lstStyle/>
          <a:p>
            <a:fld id="{3F80581E-114A-4274-9129-FE591EF2C28D}" type="slidenum">
              <a:rPr lang="de-AT" smtClean="0"/>
              <a:t>‹Nr.›</a:t>
            </a:fld>
            <a:endParaRPr lang="de-AT"/>
          </a:p>
        </p:txBody>
      </p:sp>
    </p:spTree>
    <p:extLst>
      <p:ext uri="{BB962C8B-B14F-4D97-AF65-F5344CB8AC3E}">
        <p14:creationId xmlns:p14="http://schemas.microsoft.com/office/powerpoint/2010/main" val="30648552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2DB964-5C14-E2E2-1926-82F9C12A3EC1}"/>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AT"/>
          </a:p>
        </p:txBody>
      </p:sp>
      <p:sp>
        <p:nvSpPr>
          <p:cNvPr id="3" name="Inhaltsplatzhalter 2">
            <a:extLst>
              <a:ext uri="{FF2B5EF4-FFF2-40B4-BE49-F238E27FC236}">
                <a16:creationId xmlns:a16="http://schemas.microsoft.com/office/drawing/2014/main" id="{5B090D82-AB6A-7B84-1AC5-0DC2D75E4AC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Textplatzhalter 3">
            <a:extLst>
              <a:ext uri="{FF2B5EF4-FFF2-40B4-BE49-F238E27FC236}">
                <a16:creationId xmlns:a16="http://schemas.microsoft.com/office/drawing/2014/main" id="{221C87FE-08CC-099F-E973-CA66BACB02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93A94A59-BA05-3FCE-6E9B-2728C80E4766}"/>
              </a:ext>
            </a:extLst>
          </p:cNvPr>
          <p:cNvSpPr>
            <a:spLocks noGrp="1"/>
          </p:cNvSpPr>
          <p:nvPr>
            <p:ph type="dt" sz="half" idx="10"/>
          </p:nvPr>
        </p:nvSpPr>
        <p:spPr/>
        <p:txBody>
          <a:bodyPr/>
          <a:lstStyle/>
          <a:p>
            <a:fld id="{4F0E2C1A-7BD9-40C4-9E44-0A75867C1A30}" type="datetimeFigureOut">
              <a:rPr lang="de-AT" smtClean="0"/>
              <a:t>08.05.2024</a:t>
            </a:fld>
            <a:endParaRPr lang="de-AT"/>
          </a:p>
        </p:txBody>
      </p:sp>
      <p:sp>
        <p:nvSpPr>
          <p:cNvPr id="6" name="Fußzeilenplatzhalter 5">
            <a:extLst>
              <a:ext uri="{FF2B5EF4-FFF2-40B4-BE49-F238E27FC236}">
                <a16:creationId xmlns:a16="http://schemas.microsoft.com/office/drawing/2014/main" id="{BED28F0B-B5C3-B3C2-08C1-8FD090011C8E}"/>
              </a:ext>
            </a:extLst>
          </p:cNvPr>
          <p:cNvSpPr>
            <a:spLocks noGrp="1"/>
          </p:cNvSpPr>
          <p:nvPr>
            <p:ph type="ftr" sz="quarter" idx="11"/>
          </p:nvPr>
        </p:nvSpPr>
        <p:spPr/>
        <p:txBody>
          <a:bodyPr/>
          <a:lstStyle/>
          <a:p>
            <a:endParaRPr lang="de-AT"/>
          </a:p>
        </p:txBody>
      </p:sp>
      <p:sp>
        <p:nvSpPr>
          <p:cNvPr id="7" name="Foliennummernplatzhalter 6">
            <a:extLst>
              <a:ext uri="{FF2B5EF4-FFF2-40B4-BE49-F238E27FC236}">
                <a16:creationId xmlns:a16="http://schemas.microsoft.com/office/drawing/2014/main" id="{81E747CF-142F-8EE9-F202-D37FC59503A8}"/>
              </a:ext>
            </a:extLst>
          </p:cNvPr>
          <p:cNvSpPr>
            <a:spLocks noGrp="1"/>
          </p:cNvSpPr>
          <p:nvPr>
            <p:ph type="sldNum" sz="quarter" idx="12"/>
          </p:nvPr>
        </p:nvSpPr>
        <p:spPr/>
        <p:txBody>
          <a:bodyPr/>
          <a:lstStyle/>
          <a:p>
            <a:fld id="{3F80581E-114A-4274-9129-FE591EF2C28D}" type="slidenum">
              <a:rPr lang="de-AT" smtClean="0"/>
              <a:t>‹Nr.›</a:t>
            </a:fld>
            <a:endParaRPr lang="de-AT"/>
          </a:p>
        </p:txBody>
      </p:sp>
    </p:spTree>
    <p:extLst>
      <p:ext uri="{BB962C8B-B14F-4D97-AF65-F5344CB8AC3E}">
        <p14:creationId xmlns:p14="http://schemas.microsoft.com/office/powerpoint/2010/main" val="10557778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2CA857-24C2-1AF9-F75A-4757AF46EC19}"/>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AT"/>
          </a:p>
        </p:txBody>
      </p:sp>
      <p:sp>
        <p:nvSpPr>
          <p:cNvPr id="3" name="Bildplatzhalter 2">
            <a:extLst>
              <a:ext uri="{FF2B5EF4-FFF2-40B4-BE49-F238E27FC236}">
                <a16:creationId xmlns:a16="http://schemas.microsoft.com/office/drawing/2014/main" id="{ABC596F7-FFCF-60DF-C7A0-97A0480242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AT"/>
          </a:p>
        </p:txBody>
      </p:sp>
      <p:sp>
        <p:nvSpPr>
          <p:cNvPr id="4" name="Textplatzhalter 3">
            <a:extLst>
              <a:ext uri="{FF2B5EF4-FFF2-40B4-BE49-F238E27FC236}">
                <a16:creationId xmlns:a16="http://schemas.microsoft.com/office/drawing/2014/main" id="{61885841-8A38-2F75-D646-3FECD278E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145A22B5-667A-4A43-218C-2B16655F8B90}"/>
              </a:ext>
            </a:extLst>
          </p:cNvPr>
          <p:cNvSpPr>
            <a:spLocks noGrp="1"/>
          </p:cNvSpPr>
          <p:nvPr>
            <p:ph type="dt" sz="half" idx="10"/>
          </p:nvPr>
        </p:nvSpPr>
        <p:spPr/>
        <p:txBody>
          <a:bodyPr/>
          <a:lstStyle/>
          <a:p>
            <a:fld id="{4F0E2C1A-7BD9-40C4-9E44-0A75867C1A30}" type="datetimeFigureOut">
              <a:rPr lang="de-AT" smtClean="0"/>
              <a:t>08.05.2024</a:t>
            </a:fld>
            <a:endParaRPr lang="de-AT"/>
          </a:p>
        </p:txBody>
      </p:sp>
      <p:sp>
        <p:nvSpPr>
          <p:cNvPr id="6" name="Fußzeilenplatzhalter 5">
            <a:extLst>
              <a:ext uri="{FF2B5EF4-FFF2-40B4-BE49-F238E27FC236}">
                <a16:creationId xmlns:a16="http://schemas.microsoft.com/office/drawing/2014/main" id="{DCEE2FF8-6C95-8352-E303-B625DA756BB5}"/>
              </a:ext>
            </a:extLst>
          </p:cNvPr>
          <p:cNvSpPr>
            <a:spLocks noGrp="1"/>
          </p:cNvSpPr>
          <p:nvPr>
            <p:ph type="ftr" sz="quarter" idx="11"/>
          </p:nvPr>
        </p:nvSpPr>
        <p:spPr/>
        <p:txBody>
          <a:bodyPr/>
          <a:lstStyle/>
          <a:p>
            <a:endParaRPr lang="de-AT"/>
          </a:p>
        </p:txBody>
      </p:sp>
      <p:sp>
        <p:nvSpPr>
          <p:cNvPr id="7" name="Foliennummernplatzhalter 6">
            <a:extLst>
              <a:ext uri="{FF2B5EF4-FFF2-40B4-BE49-F238E27FC236}">
                <a16:creationId xmlns:a16="http://schemas.microsoft.com/office/drawing/2014/main" id="{41F3BDBB-138A-BE11-AE9A-49FD3838CFC8}"/>
              </a:ext>
            </a:extLst>
          </p:cNvPr>
          <p:cNvSpPr>
            <a:spLocks noGrp="1"/>
          </p:cNvSpPr>
          <p:nvPr>
            <p:ph type="sldNum" sz="quarter" idx="12"/>
          </p:nvPr>
        </p:nvSpPr>
        <p:spPr/>
        <p:txBody>
          <a:bodyPr/>
          <a:lstStyle/>
          <a:p>
            <a:fld id="{3F80581E-114A-4274-9129-FE591EF2C28D}" type="slidenum">
              <a:rPr lang="de-AT" smtClean="0"/>
              <a:t>‹Nr.›</a:t>
            </a:fld>
            <a:endParaRPr lang="de-AT"/>
          </a:p>
        </p:txBody>
      </p:sp>
    </p:spTree>
    <p:extLst>
      <p:ext uri="{BB962C8B-B14F-4D97-AF65-F5344CB8AC3E}">
        <p14:creationId xmlns:p14="http://schemas.microsoft.com/office/powerpoint/2010/main" val="38761533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19BF31-8997-C4EE-4A62-D2BFAC14A9E6}"/>
              </a:ext>
            </a:extLst>
          </p:cNvPr>
          <p:cNvSpPr>
            <a:spLocks noGrp="1"/>
          </p:cNvSpPr>
          <p:nvPr>
            <p:ph type="title"/>
          </p:nvPr>
        </p:nvSpPr>
        <p:spPr/>
        <p:txBody>
          <a:bodyPr/>
          <a:lstStyle/>
          <a:p>
            <a:r>
              <a:rPr lang="de-DE"/>
              <a:t>Mastertitelformat bearbeiten</a:t>
            </a:r>
            <a:endParaRPr lang="de-AT"/>
          </a:p>
        </p:txBody>
      </p:sp>
      <p:sp>
        <p:nvSpPr>
          <p:cNvPr id="3" name="Vertikaler Textplatzhalter 2">
            <a:extLst>
              <a:ext uri="{FF2B5EF4-FFF2-40B4-BE49-F238E27FC236}">
                <a16:creationId xmlns:a16="http://schemas.microsoft.com/office/drawing/2014/main" id="{1991B92E-8F2D-176E-971F-6C59B248B6C7}"/>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45D5A78D-0A92-0C67-B200-C56D93DEED3C}"/>
              </a:ext>
            </a:extLst>
          </p:cNvPr>
          <p:cNvSpPr>
            <a:spLocks noGrp="1"/>
          </p:cNvSpPr>
          <p:nvPr>
            <p:ph type="dt" sz="half" idx="10"/>
          </p:nvPr>
        </p:nvSpPr>
        <p:spPr/>
        <p:txBody>
          <a:bodyPr/>
          <a:lstStyle/>
          <a:p>
            <a:fld id="{4F0E2C1A-7BD9-40C4-9E44-0A75867C1A30}" type="datetimeFigureOut">
              <a:rPr lang="de-AT" smtClean="0"/>
              <a:t>08.05.2024</a:t>
            </a:fld>
            <a:endParaRPr lang="de-AT"/>
          </a:p>
        </p:txBody>
      </p:sp>
      <p:sp>
        <p:nvSpPr>
          <p:cNvPr id="5" name="Fußzeilenplatzhalter 4">
            <a:extLst>
              <a:ext uri="{FF2B5EF4-FFF2-40B4-BE49-F238E27FC236}">
                <a16:creationId xmlns:a16="http://schemas.microsoft.com/office/drawing/2014/main" id="{A01CA1D2-5FB9-53A4-4516-37C2DCC581BC}"/>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BA1E91CB-9288-F375-F01C-0643FECF81DD}"/>
              </a:ext>
            </a:extLst>
          </p:cNvPr>
          <p:cNvSpPr>
            <a:spLocks noGrp="1"/>
          </p:cNvSpPr>
          <p:nvPr>
            <p:ph type="sldNum" sz="quarter" idx="12"/>
          </p:nvPr>
        </p:nvSpPr>
        <p:spPr/>
        <p:txBody>
          <a:bodyPr/>
          <a:lstStyle/>
          <a:p>
            <a:fld id="{3F80581E-114A-4274-9129-FE591EF2C28D}" type="slidenum">
              <a:rPr lang="de-AT" smtClean="0"/>
              <a:t>‹Nr.›</a:t>
            </a:fld>
            <a:endParaRPr lang="de-AT"/>
          </a:p>
        </p:txBody>
      </p:sp>
    </p:spTree>
    <p:extLst>
      <p:ext uri="{BB962C8B-B14F-4D97-AF65-F5344CB8AC3E}">
        <p14:creationId xmlns:p14="http://schemas.microsoft.com/office/powerpoint/2010/main" val="38437788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2C5303CF-7954-04F3-B000-57A4EF06813C}"/>
              </a:ext>
            </a:extLst>
          </p:cNvPr>
          <p:cNvSpPr>
            <a:spLocks noGrp="1"/>
          </p:cNvSpPr>
          <p:nvPr>
            <p:ph type="title" orient="vert"/>
          </p:nvPr>
        </p:nvSpPr>
        <p:spPr>
          <a:xfrm>
            <a:off x="8724900" y="365125"/>
            <a:ext cx="2628900" cy="5811838"/>
          </a:xfrm>
        </p:spPr>
        <p:txBody>
          <a:bodyPr vert="eaVert"/>
          <a:lstStyle/>
          <a:p>
            <a:r>
              <a:rPr lang="de-DE"/>
              <a:t>Mastertitelformat bearbeiten</a:t>
            </a:r>
            <a:endParaRPr lang="de-AT"/>
          </a:p>
        </p:txBody>
      </p:sp>
      <p:sp>
        <p:nvSpPr>
          <p:cNvPr id="3" name="Vertikaler Textplatzhalter 2">
            <a:extLst>
              <a:ext uri="{FF2B5EF4-FFF2-40B4-BE49-F238E27FC236}">
                <a16:creationId xmlns:a16="http://schemas.microsoft.com/office/drawing/2014/main" id="{B7D285E2-6196-054F-115F-BC9CA11791D8}"/>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CDC0A4E9-42F3-BC8E-9FD8-94EF97F74FCA}"/>
              </a:ext>
            </a:extLst>
          </p:cNvPr>
          <p:cNvSpPr>
            <a:spLocks noGrp="1"/>
          </p:cNvSpPr>
          <p:nvPr>
            <p:ph type="dt" sz="half" idx="10"/>
          </p:nvPr>
        </p:nvSpPr>
        <p:spPr/>
        <p:txBody>
          <a:bodyPr/>
          <a:lstStyle/>
          <a:p>
            <a:fld id="{4F0E2C1A-7BD9-40C4-9E44-0A75867C1A30}" type="datetimeFigureOut">
              <a:rPr lang="de-AT" smtClean="0"/>
              <a:t>08.05.2024</a:t>
            </a:fld>
            <a:endParaRPr lang="de-AT"/>
          </a:p>
        </p:txBody>
      </p:sp>
      <p:sp>
        <p:nvSpPr>
          <p:cNvPr id="5" name="Fußzeilenplatzhalter 4">
            <a:extLst>
              <a:ext uri="{FF2B5EF4-FFF2-40B4-BE49-F238E27FC236}">
                <a16:creationId xmlns:a16="http://schemas.microsoft.com/office/drawing/2014/main" id="{45F28C7C-2D38-C38D-80FC-E5C348AAABB3}"/>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1886C4F7-7A27-475E-F942-156FD8769951}"/>
              </a:ext>
            </a:extLst>
          </p:cNvPr>
          <p:cNvSpPr>
            <a:spLocks noGrp="1"/>
          </p:cNvSpPr>
          <p:nvPr>
            <p:ph type="sldNum" sz="quarter" idx="12"/>
          </p:nvPr>
        </p:nvSpPr>
        <p:spPr/>
        <p:txBody>
          <a:bodyPr/>
          <a:lstStyle/>
          <a:p>
            <a:fld id="{3F80581E-114A-4274-9129-FE591EF2C28D}" type="slidenum">
              <a:rPr lang="de-AT" smtClean="0"/>
              <a:t>‹Nr.›</a:t>
            </a:fld>
            <a:endParaRPr lang="de-AT"/>
          </a:p>
        </p:txBody>
      </p:sp>
    </p:spTree>
    <p:extLst>
      <p:ext uri="{BB962C8B-B14F-4D97-AF65-F5344CB8AC3E}">
        <p14:creationId xmlns:p14="http://schemas.microsoft.com/office/powerpoint/2010/main" val="39388386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2D0E1FA7-F9DD-EB1A-E2F9-581D5AB809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endParaRPr lang="de-AT"/>
          </a:p>
        </p:txBody>
      </p:sp>
      <p:sp>
        <p:nvSpPr>
          <p:cNvPr id="3" name="Textplatzhalter 2">
            <a:extLst>
              <a:ext uri="{FF2B5EF4-FFF2-40B4-BE49-F238E27FC236}">
                <a16:creationId xmlns:a16="http://schemas.microsoft.com/office/drawing/2014/main" id="{0003F9F1-0CA9-D939-BDE5-BFF2C5E954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4D0FB361-4127-A00D-BD89-9EBD2993156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0E2C1A-7BD9-40C4-9E44-0A75867C1A30}" type="datetimeFigureOut">
              <a:rPr lang="de-AT" smtClean="0"/>
              <a:t>08.05.2024</a:t>
            </a:fld>
            <a:endParaRPr lang="de-AT"/>
          </a:p>
        </p:txBody>
      </p:sp>
      <p:sp>
        <p:nvSpPr>
          <p:cNvPr id="5" name="Fußzeilenplatzhalter 4">
            <a:extLst>
              <a:ext uri="{FF2B5EF4-FFF2-40B4-BE49-F238E27FC236}">
                <a16:creationId xmlns:a16="http://schemas.microsoft.com/office/drawing/2014/main" id="{AFFB3D0E-C8F1-4E0E-5217-172B1213D50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AT"/>
          </a:p>
        </p:txBody>
      </p:sp>
      <p:sp>
        <p:nvSpPr>
          <p:cNvPr id="6" name="Foliennummernplatzhalter 5">
            <a:extLst>
              <a:ext uri="{FF2B5EF4-FFF2-40B4-BE49-F238E27FC236}">
                <a16:creationId xmlns:a16="http://schemas.microsoft.com/office/drawing/2014/main" id="{B4370FC7-9C73-C76B-51CD-92BBF15764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80581E-114A-4274-9129-FE591EF2C28D}" type="slidenum">
              <a:rPr lang="de-AT" smtClean="0"/>
              <a:t>‹Nr.›</a:t>
            </a:fld>
            <a:endParaRPr lang="de-AT"/>
          </a:p>
        </p:txBody>
      </p:sp>
    </p:spTree>
    <p:extLst>
      <p:ext uri="{BB962C8B-B14F-4D97-AF65-F5344CB8AC3E}">
        <p14:creationId xmlns:p14="http://schemas.microsoft.com/office/powerpoint/2010/main" val="29165332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 Id="rId5" Type="http://schemas.openxmlformats.org/officeDocument/2006/relationships/hyperlink" Target="https://creativecommons.org/licenses/by-sa/3.0/" TargetMode="External"/><Relationship Id="rId4" Type="http://schemas.openxmlformats.org/officeDocument/2006/relationships/hyperlink" Target="https://alea.eus/gasteiz/1460111281371-food-truck-ak-baimendu-ditu-gasteizek"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Hamburger und Milchshakes">
            <a:extLst>
              <a:ext uri="{FF2B5EF4-FFF2-40B4-BE49-F238E27FC236}">
                <a16:creationId xmlns:a16="http://schemas.microsoft.com/office/drawing/2014/main" id="{E73E8C5E-F4F3-51C6-5745-3F14ED23DD44}"/>
              </a:ext>
            </a:extLst>
          </p:cNvPr>
          <p:cNvPicPr>
            <a:picLocks noChangeAspect="1"/>
          </p:cNvPicPr>
          <p:nvPr/>
        </p:nvPicPr>
        <p:blipFill rotWithShape="1">
          <a:blip r:embed="rId2">
            <a:alphaModFix amt="50000"/>
          </a:blip>
          <a:srcRect t="15709" r="-1" b="-1"/>
          <a:stretch/>
        </p:blipFill>
        <p:spPr>
          <a:xfrm>
            <a:off x="20" y="10"/>
            <a:ext cx="12188930" cy="6857990"/>
          </a:xfrm>
          <a:prstGeom prst="rect">
            <a:avLst/>
          </a:prstGeom>
        </p:spPr>
      </p:pic>
      <p:sp>
        <p:nvSpPr>
          <p:cNvPr id="2" name="Titel 1">
            <a:extLst>
              <a:ext uri="{FF2B5EF4-FFF2-40B4-BE49-F238E27FC236}">
                <a16:creationId xmlns:a16="http://schemas.microsoft.com/office/drawing/2014/main" id="{264DF452-A794-D4F2-F1FE-94261B5E3457}"/>
              </a:ext>
            </a:extLst>
          </p:cNvPr>
          <p:cNvSpPr>
            <a:spLocks noGrp="1"/>
          </p:cNvSpPr>
          <p:nvPr>
            <p:ph type="ctrTitle"/>
          </p:nvPr>
        </p:nvSpPr>
        <p:spPr>
          <a:xfrm>
            <a:off x="1524000" y="1122363"/>
            <a:ext cx="9144000" cy="3063240"/>
          </a:xfrm>
        </p:spPr>
        <p:txBody>
          <a:bodyPr>
            <a:normAutofit/>
          </a:bodyPr>
          <a:lstStyle/>
          <a:p>
            <a:r>
              <a:rPr lang="de-AT" sz="6600" dirty="0">
                <a:solidFill>
                  <a:schemeClr val="bg1"/>
                </a:solidFill>
              </a:rPr>
              <a:t>Essen aus verschiedenen Ländern</a:t>
            </a:r>
          </a:p>
        </p:txBody>
      </p:sp>
      <p:sp>
        <p:nvSpPr>
          <p:cNvPr id="3" name="Untertitel 2">
            <a:extLst>
              <a:ext uri="{FF2B5EF4-FFF2-40B4-BE49-F238E27FC236}">
                <a16:creationId xmlns:a16="http://schemas.microsoft.com/office/drawing/2014/main" id="{948FC606-0A8B-20A7-C7A9-1A9FC6486B77}"/>
              </a:ext>
            </a:extLst>
          </p:cNvPr>
          <p:cNvSpPr>
            <a:spLocks noGrp="1"/>
          </p:cNvSpPr>
          <p:nvPr>
            <p:ph type="subTitle" idx="1"/>
          </p:nvPr>
        </p:nvSpPr>
        <p:spPr>
          <a:xfrm>
            <a:off x="1527048" y="4599432"/>
            <a:ext cx="9144000" cy="1536192"/>
          </a:xfrm>
        </p:spPr>
        <p:txBody>
          <a:bodyPr>
            <a:normAutofit/>
          </a:bodyPr>
          <a:lstStyle/>
          <a:p>
            <a:r>
              <a:rPr lang="de-AT">
                <a:solidFill>
                  <a:schemeClr val="bg1"/>
                </a:solidFill>
              </a:rPr>
              <a:t>Von: Luka, Imran ,Matthias, Lorenz,Johann</a:t>
            </a:r>
          </a:p>
        </p:txBody>
      </p:sp>
      <p:sp>
        <p:nvSpPr>
          <p:cNvPr id="16"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5450198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39">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A61A4679-D304-CFAE-9345-E6BBCF7F3823}"/>
              </a:ext>
            </a:extLst>
          </p:cNvPr>
          <p:cNvSpPr>
            <a:spLocks noGrp="1"/>
          </p:cNvSpPr>
          <p:nvPr>
            <p:ph type="title"/>
          </p:nvPr>
        </p:nvSpPr>
        <p:spPr>
          <a:xfrm>
            <a:off x="6727821" y="152400"/>
            <a:ext cx="4195674" cy="973697"/>
          </a:xfrm>
        </p:spPr>
        <p:txBody>
          <a:bodyPr vert="horz" lIns="91440" tIns="45720" rIns="91440" bIns="45720" rtlCol="0" anchor="b">
            <a:normAutofit/>
          </a:bodyPr>
          <a:lstStyle/>
          <a:p>
            <a:r>
              <a:rPr lang="en-US" sz="5600" kern="1200" dirty="0" err="1">
                <a:solidFill>
                  <a:schemeClr val="tx1"/>
                </a:solidFill>
                <a:latin typeface="+mj-lt"/>
                <a:ea typeface="+mj-ea"/>
                <a:cs typeface="+mj-cs"/>
              </a:rPr>
              <a:t>Unsere</a:t>
            </a:r>
            <a:r>
              <a:rPr lang="en-US" sz="5600" kern="1200" dirty="0">
                <a:solidFill>
                  <a:schemeClr val="tx1"/>
                </a:solidFill>
                <a:latin typeface="+mj-lt"/>
                <a:ea typeface="+mj-ea"/>
                <a:cs typeface="+mj-cs"/>
              </a:rPr>
              <a:t> Idee:</a:t>
            </a:r>
          </a:p>
        </p:txBody>
      </p:sp>
      <p:sp>
        <p:nvSpPr>
          <p:cNvPr id="72" name="Oval 41">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3" name="Group 43">
            <a:extLst>
              <a:ext uri="{FF2B5EF4-FFF2-40B4-BE49-F238E27FC236}">
                <a16:creationId xmlns:a16="http://schemas.microsoft.com/office/drawing/2014/main" id="{5614C7C0-FA1D-4105-8345-1DF76F9870A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2753" y="703679"/>
            <a:ext cx="753718" cy="1016562"/>
            <a:chOff x="422753" y="703679"/>
            <a:chExt cx="753718" cy="1016562"/>
          </a:xfrm>
        </p:grpSpPr>
        <p:sp>
          <p:nvSpPr>
            <p:cNvPr id="45"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46"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grpSp>
      <p:pic>
        <p:nvPicPr>
          <p:cNvPr id="8" name="Graphic 7" descr="Kiosk">
            <a:extLst>
              <a:ext uri="{FF2B5EF4-FFF2-40B4-BE49-F238E27FC236}">
                <a16:creationId xmlns:a16="http://schemas.microsoft.com/office/drawing/2014/main" id="{6DD5A089-8527-4419-EDAD-949A31B9A42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217770" y="1448958"/>
            <a:ext cx="3952579" cy="3846612"/>
          </a:xfrm>
          <a:prstGeom prst="rect">
            <a:avLst/>
          </a:prstGeom>
        </p:spPr>
      </p:pic>
      <p:sp>
        <p:nvSpPr>
          <p:cNvPr id="74"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p>
        </p:txBody>
      </p:sp>
      <p:cxnSp>
        <p:nvCxnSpPr>
          <p:cNvPr id="75" name="Straight Connector 49">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3" name="Textfeld 2">
            <a:extLst>
              <a:ext uri="{FF2B5EF4-FFF2-40B4-BE49-F238E27FC236}">
                <a16:creationId xmlns:a16="http://schemas.microsoft.com/office/drawing/2014/main" id="{DF5466B4-BD89-1150-D221-976AC88918F3}"/>
              </a:ext>
            </a:extLst>
          </p:cNvPr>
          <p:cNvSpPr txBox="1"/>
          <p:nvPr/>
        </p:nvSpPr>
        <p:spPr>
          <a:xfrm>
            <a:off x="6702626" y="1251099"/>
            <a:ext cx="4158031" cy="2913872"/>
          </a:xfrm>
          <a:prstGeom prst="rect">
            <a:avLst/>
          </a:prstGeom>
        </p:spPr>
        <p:txBody>
          <a:bodyPr vert="horz" lIns="91440" tIns="45720" rIns="91440" bIns="45720" rtlCol="0" anchor="t">
            <a:noAutofit/>
          </a:bodyPr>
          <a:lstStyle/>
          <a:p>
            <a:pPr indent="-228600">
              <a:lnSpc>
                <a:spcPct val="90000"/>
              </a:lnSpc>
              <a:spcAft>
                <a:spcPts val="600"/>
              </a:spcAft>
              <a:buFont typeface="Arial" panose="020B0604020202020204" pitchFamily="34" charset="0"/>
              <a:buChar char="•"/>
            </a:pPr>
            <a:r>
              <a:rPr lang="en-US" sz="2400" dirty="0" err="1">
                <a:solidFill>
                  <a:schemeClr val="tx1">
                    <a:alpha val="80000"/>
                  </a:schemeClr>
                </a:solidFill>
              </a:rPr>
              <a:t>Wir</a:t>
            </a:r>
            <a:r>
              <a:rPr lang="en-US" sz="2400" dirty="0">
                <a:solidFill>
                  <a:schemeClr val="tx1">
                    <a:alpha val="80000"/>
                  </a:schemeClr>
                </a:solidFill>
              </a:rPr>
              <a:t> </a:t>
            </a:r>
            <a:r>
              <a:rPr lang="en-US" sz="2400" dirty="0" err="1">
                <a:solidFill>
                  <a:schemeClr val="tx1">
                    <a:alpha val="80000"/>
                  </a:schemeClr>
                </a:solidFill>
              </a:rPr>
              <a:t>wollen</a:t>
            </a:r>
            <a:r>
              <a:rPr lang="en-US" sz="2400" dirty="0">
                <a:solidFill>
                  <a:schemeClr val="tx1">
                    <a:alpha val="80000"/>
                  </a:schemeClr>
                </a:solidFill>
              </a:rPr>
              <a:t> </a:t>
            </a:r>
            <a:r>
              <a:rPr lang="en-US" sz="2400" dirty="0" err="1">
                <a:solidFill>
                  <a:schemeClr val="tx1">
                    <a:alpha val="80000"/>
                  </a:schemeClr>
                </a:solidFill>
              </a:rPr>
              <a:t>ein</a:t>
            </a:r>
            <a:r>
              <a:rPr lang="en-US" sz="2400" dirty="0">
                <a:solidFill>
                  <a:schemeClr val="tx1">
                    <a:alpha val="80000"/>
                  </a:schemeClr>
                </a:solidFill>
              </a:rPr>
              <a:t> Stand up Stand/</a:t>
            </a:r>
            <a:r>
              <a:rPr lang="en-US" sz="2400" dirty="0" err="1">
                <a:solidFill>
                  <a:schemeClr val="tx1">
                    <a:alpha val="80000"/>
                  </a:schemeClr>
                </a:solidFill>
              </a:rPr>
              <a:t>Geschäft</a:t>
            </a:r>
            <a:r>
              <a:rPr lang="en-US" sz="2400" dirty="0">
                <a:solidFill>
                  <a:schemeClr val="tx1">
                    <a:alpha val="80000"/>
                  </a:schemeClr>
                </a:solidFill>
              </a:rPr>
              <a:t> </a:t>
            </a:r>
            <a:r>
              <a:rPr lang="en-US" sz="2400" dirty="0" err="1">
                <a:solidFill>
                  <a:schemeClr val="tx1">
                    <a:alpha val="80000"/>
                  </a:schemeClr>
                </a:solidFill>
              </a:rPr>
              <a:t>eröffnen</a:t>
            </a:r>
            <a:r>
              <a:rPr lang="en-US" sz="2400" dirty="0">
                <a:solidFill>
                  <a:schemeClr val="tx1">
                    <a:alpha val="80000"/>
                  </a:schemeClr>
                </a:solidFill>
              </a:rPr>
              <a:t> wo </a:t>
            </a:r>
            <a:r>
              <a:rPr lang="en-US" sz="2400" dirty="0" err="1">
                <a:solidFill>
                  <a:schemeClr val="tx1">
                    <a:alpha val="80000"/>
                  </a:schemeClr>
                </a:solidFill>
              </a:rPr>
              <a:t>jeden</a:t>
            </a:r>
            <a:r>
              <a:rPr lang="en-US" sz="2400" dirty="0">
                <a:solidFill>
                  <a:schemeClr val="tx1">
                    <a:alpha val="80000"/>
                  </a:schemeClr>
                </a:solidFill>
              </a:rPr>
              <a:t> Monat Essen </a:t>
            </a:r>
            <a:r>
              <a:rPr lang="en-US" sz="2400" dirty="0" err="1">
                <a:solidFill>
                  <a:schemeClr val="tx1">
                    <a:alpha val="80000"/>
                  </a:schemeClr>
                </a:solidFill>
              </a:rPr>
              <a:t>aus</a:t>
            </a:r>
            <a:r>
              <a:rPr lang="en-US" sz="2400" dirty="0">
                <a:solidFill>
                  <a:schemeClr val="tx1">
                    <a:alpha val="80000"/>
                  </a:schemeClr>
                </a:solidFill>
              </a:rPr>
              <a:t> </a:t>
            </a:r>
            <a:r>
              <a:rPr lang="en-US" sz="2400" dirty="0" err="1">
                <a:solidFill>
                  <a:schemeClr val="tx1">
                    <a:alpha val="80000"/>
                  </a:schemeClr>
                </a:solidFill>
              </a:rPr>
              <a:t>einem</a:t>
            </a:r>
            <a:r>
              <a:rPr lang="en-US" sz="2400" dirty="0">
                <a:solidFill>
                  <a:schemeClr val="tx1">
                    <a:alpha val="80000"/>
                  </a:schemeClr>
                </a:solidFill>
              </a:rPr>
              <a:t> </a:t>
            </a:r>
            <a:r>
              <a:rPr lang="en-US" sz="2400" dirty="0" err="1">
                <a:solidFill>
                  <a:schemeClr val="tx1">
                    <a:alpha val="80000"/>
                  </a:schemeClr>
                </a:solidFill>
              </a:rPr>
              <a:t>anderen</a:t>
            </a:r>
            <a:r>
              <a:rPr lang="en-US" sz="2400" dirty="0">
                <a:solidFill>
                  <a:schemeClr val="tx1">
                    <a:alpha val="80000"/>
                  </a:schemeClr>
                </a:solidFill>
              </a:rPr>
              <a:t> Land </a:t>
            </a:r>
            <a:r>
              <a:rPr lang="en-US" sz="2400" dirty="0" err="1">
                <a:solidFill>
                  <a:schemeClr val="tx1">
                    <a:alpha val="80000"/>
                  </a:schemeClr>
                </a:solidFill>
              </a:rPr>
              <a:t>verkauft</a:t>
            </a:r>
            <a:r>
              <a:rPr lang="en-US" sz="2400" dirty="0">
                <a:solidFill>
                  <a:schemeClr val="tx1">
                    <a:alpha val="80000"/>
                  </a:schemeClr>
                </a:solidFill>
              </a:rPr>
              <a:t> </a:t>
            </a:r>
            <a:r>
              <a:rPr lang="en-US" sz="2400" dirty="0" err="1">
                <a:solidFill>
                  <a:schemeClr val="tx1">
                    <a:alpha val="80000"/>
                  </a:schemeClr>
                </a:solidFill>
              </a:rPr>
              <a:t>wird</a:t>
            </a:r>
            <a:r>
              <a:rPr lang="en-US" sz="2400" dirty="0">
                <a:solidFill>
                  <a:schemeClr val="tx1">
                    <a:alpha val="80000"/>
                  </a:schemeClr>
                </a:solidFill>
              </a:rPr>
              <a:t>. </a:t>
            </a:r>
            <a:r>
              <a:rPr lang="en-US" sz="2400" dirty="0" err="1">
                <a:solidFill>
                  <a:schemeClr val="tx1">
                    <a:alpha val="80000"/>
                  </a:schemeClr>
                </a:solidFill>
              </a:rPr>
              <a:t>Wir</a:t>
            </a:r>
            <a:r>
              <a:rPr lang="en-US" sz="2400" dirty="0">
                <a:solidFill>
                  <a:schemeClr val="tx1">
                    <a:alpha val="80000"/>
                  </a:schemeClr>
                </a:solidFill>
              </a:rPr>
              <a:t> </a:t>
            </a:r>
            <a:r>
              <a:rPr lang="en-US" sz="2400" dirty="0" err="1">
                <a:solidFill>
                  <a:schemeClr val="tx1">
                    <a:alpha val="80000"/>
                  </a:schemeClr>
                </a:solidFill>
              </a:rPr>
              <a:t>haben</a:t>
            </a:r>
            <a:r>
              <a:rPr lang="en-US" sz="2400" dirty="0">
                <a:solidFill>
                  <a:schemeClr val="tx1">
                    <a:alpha val="80000"/>
                  </a:schemeClr>
                </a:solidFill>
              </a:rPr>
              <a:t> </a:t>
            </a:r>
            <a:r>
              <a:rPr lang="en-US" sz="2400" dirty="0" err="1">
                <a:solidFill>
                  <a:schemeClr val="tx1">
                    <a:alpha val="80000"/>
                  </a:schemeClr>
                </a:solidFill>
              </a:rPr>
              <a:t>vor</a:t>
            </a:r>
            <a:r>
              <a:rPr lang="en-US" sz="2400" dirty="0">
                <a:solidFill>
                  <a:schemeClr val="tx1">
                    <a:alpha val="80000"/>
                  </a:schemeClr>
                </a:solidFill>
              </a:rPr>
              <a:t> Essen </a:t>
            </a:r>
            <a:r>
              <a:rPr lang="en-US" sz="2400" dirty="0" err="1">
                <a:solidFill>
                  <a:schemeClr val="tx1">
                    <a:alpha val="80000"/>
                  </a:schemeClr>
                </a:solidFill>
              </a:rPr>
              <a:t>aus</a:t>
            </a:r>
            <a:r>
              <a:rPr lang="en-US" sz="2400" dirty="0">
                <a:solidFill>
                  <a:schemeClr val="tx1">
                    <a:alpha val="80000"/>
                  </a:schemeClr>
                </a:solidFill>
              </a:rPr>
              <a:t> 12 </a:t>
            </a:r>
            <a:r>
              <a:rPr lang="en-US" sz="2400" dirty="0" err="1">
                <a:solidFill>
                  <a:schemeClr val="tx1">
                    <a:alpha val="80000"/>
                  </a:schemeClr>
                </a:solidFill>
              </a:rPr>
              <a:t>verschiedenen</a:t>
            </a:r>
            <a:r>
              <a:rPr lang="en-US" sz="2400" dirty="0">
                <a:solidFill>
                  <a:schemeClr val="tx1">
                    <a:alpha val="80000"/>
                  </a:schemeClr>
                </a:solidFill>
              </a:rPr>
              <a:t> </a:t>
            </a:r>
            <a:r>
              <a:rPr lang="en-US" sz="2400" dirty="0" err="1">
                <a:solidFill>
                  <a:schemeClr val="tx1">
                    <a:alpha val="80000"/>
                  </a:schemeClr>
                </a:solidFill>
              </a:rPr>
              <a:t>Ländern</a:t>
            </a:r>
            <a:r>
              <a:rPr lang="en-US" sz="2400" dirty="0">
                <a:solidFill>
                  <a:schemeClr val="tx1">
                    <a:alpha val="80000"/>
                  </a:schemeClr>
                </a:solidFill>
              </a:rPr>
              <a:t> </a:t>
            </a:r>
            <a:r>
              <a:rPr lang="en-US" sz="2400" dirty="0" err="1">
                <a:solidFill>
                  <a:schemeClr val="tx1">
                    <a:alpha val="80000"/>
                  </a:schemeClr>
                </a:solidFill>
              </a:rPr>
              <a:t>zu</a:t>
            </a:r>
            <a:r>
              <a:rPr lang="en-US" sz="2400" dirty="0">
                <a:solidFill>
                  <a:schemeClr val="tx1">
                    <a:alpha val="80000"/>
                  </a:schemeClr>
                </a:solidFill>
              </a:rPr>
              <a:t> </a:t>
            </a:r>
            <a:r>
              <a:rPr lang="en-US" sz="2400" dirty="0" err="1">
                <a:solidFill>
                  <a:schemeClr val="tx1">
                    <a:alpha val="80000"/>
                  </a:schemeClr>
                </a:solidFill>
              </a:rPr>
              <a:t>verkaufen</a:t>
            </a:r>
            <a:r>
              <a:rPr lang="en-US" sz="2400" dirty="0">
                <a:solidFill>
                  <a:schemeClr val="tx1">
                    <a:alpha val="80000"/>
                  </a:schemeClr>
                </a:solidFill>
              </a:rPr>
              <a:t> . Also </a:t>
            </a:r>
            <a:r>
              <a:rPr lang="en-US" sz="2400" dirty="0" err="1">
                <a:solidFill>
                  <a:schemeClr val="tx1">
                    <a:alpha val="80000"/>
                  </a:schemeClr>
                </a:solidFill>
              </a:rPr>
              <a:t>würde</a:t>
            </a:r>
            <a:r>
              <a:rPr lang="en-US" sz="2400" dirty="0">
                <a:solidFill>
                  <a:schemeClr val="tx1">
                    <a:alpha val="80000"/>
                  </a:schemeClr>
                </a:solidFill>
              </a:rPr>
              <a:t> das </a:t>
            </a:r>
            <a:r>
              <a:rPr lang="en-US" sz="2400" dirty="0" err="1">
                <a:solidFill>
                  <a:schemeClr val="tx1">
                    <a:alpha val="80000"/>
                  </a:schemeClr>
                </a:solidFill>
              </a:rPr>
              <a:t>Projekt</a:t>
            </a:r>
            <a:r>
              <a:rPr lang="en-US" sz="2400" dirty="0">
                <a:solidFill>
                  <a:schemeClr val="tx1">
                    <a:alpha val="80000"/>
                  </a:schemeClr>
                </a:solidFill>
              </a:rPr>
              <a:t> 1 </a:t>
            </a:r>
            <a:r>
              <a:rPr lang="en-US" sz="2400" dirty="0" err="1">
                <a:solidFill>
                  <a:schemeClr val="tx1">
                    <a:alpha val="80000"/>
                  </a:schemeClr>
                </a:solidFill>
              </a:rPr>
              <a:t>Jahr</a:t>
            </a:r>
            <a:r>
              <a:rPr lang="en-US" sz="2400" dirty="0">
                <a:solidFill>
                  <a:schemeClr val="tx1">
                    <a:alpha val="80000"/>
                  </a:schemeClr>
                </a:solidFill>
              </a:rPr>
              <a:t> lang </a:t>
            </a:r>
            <a:r>
              <a:rPr lang="en-US" sz="2400" dirty="0" err="1">
                <a:solidFill>
                  <a:schemeClr val="tx1">
                    <a:alpha val="80000"/>
                  </a:schemeClr>
                </a:solidFill>
              </a:rPr>
              <a:t>dauern</a:t>
            </a:r>
            <a:r>
              <a:rPr lang="en-US" sz="2400" dirty="0">
                <a:solidFill>
                  <a:schemeClr val="tx1">
                    <a:alpha val="80000"/>
                  </a:schemeClr>
                </a:solidFill>
              </a:rPr>
              <a:t> . </a:t>
            </a:r>
            <a:r>
              <a:rPr lang="en-US" sz="2400" dirty="0" err="1">
                <a:solidFill>
                  <a:schemeClr val="tx1">
                    <a:alpha val="80000"/>
                  </a:schemeClr>
                </a:solidFill>
              </a:rPr>
              <a:t>Fals</a:t>
            </a:r>
            <a:r>
              <a:rPr lang="en-US" sz="2400" dirty="0">
                <a:solidFill>
                  <a:schemeClr val="tx1">
                    <a:alpha val="80000"/>
                  </a:schemeClr>
                </a:solidFill>
              </a:rPr>
              <a:t> es gut </a:t>
            </a:r>
            <a:r>
              <a:rPr lang="en-US" sz="2400" dirty="0" err="1">
                <a:solidFill>
                  <a:schemeClr val="tx1">
                    <a:alpha val="80000"/>
                  </a:schemeClr>
                </a:solidFill>
              </a:rPr>
              <a:t>funktionieren</a:t>
            </a:r>
            <a:r>
              <a:rPr lang="en-US" sz="2400" dirty="0">
                <a:solidFill>
                  <a:schemeClr val="tx1">
                    <a:alpha val="80000"/>
                  </a:schemeClr>
                </a:solidFill>
              </a:rPr>
              <a:t> </a:t>
            </a:r>
            <a:r>
              <a:rPr lang="en-US" sz="2400" dirty="0" err="1">
                <a:solidFill>
                  <a:schemeClr val="tx1">
                    <a:alpha val="80000"/>
                  </a:schemeClr>
                </a:solidFill>
              </a:rPr>
              <a:t>würde</a:t>
            </a:r>
            <a:r>
              <a:rPr lang="en-US" sz="2400" dirty="0">
                <a:solidFill>
                  <a:schemeClr val="tx1">
                    <a:alpha val="80000"/>
                  </a:schemeClr>
                </a:solidFill>
              </a:rPr>
              <a:t> </a:t>
            </a:r>
            <a:r>
              <a:rPr lang="en-US" sz="2400" dirty="0" err="1">
                <a:solidFill>
                  <a:schemeClr val="tx1">
                    <a:alpha val="80000"/>
                  </a:schemeClr>
                </a:solidFill>
              </a:rPr>
              <a:t>würden</a:t>
            </a:r>
            <a:r>
              <a:rPr lang="en-US" sz="2400" dirty="0">
                <a:solidFill>
                  <a:schemeClr val="tx1">
                    <a:alpha val="80000"/>
                  </a:schemeClr>
                </a:solidFill>
              </a:rPr>
              <a:t> </a:t>
            </a:r>
            <a:r>
              <a:rPr lang="en-US" sz="2400" dirty="0" err="1">
                <a:solidFill>
                  <a:schemeClr val="tx1">
                    <a:alpha val="80000"/>
                  </a:schemeClr>
                </a:solidFill>
              </a:rPr>
              <a:t>wir</a:t>
            </a:r>
            <a:r>
              <a:rPr lang="en-US" sz="2400" dirty="0">
                <a:solidFill>
                  <a:schemeClr val="tx1">
                    <a:alpha val="80000"/>
                  </a:schemeClr>
                </a:solidFill>
              </a:rPr>
              <a:t> das </a:t>
            </a:r>
            <a:r>
              <a:rPr lang="en-US" sz="2400" dirty="0" err="1">
                <a:solidFill>
                  <a:schemeClr val="tx1">
                    <a:alpha val="80000"/>
                  </a:schemeClr>
                </a:solidFill>
              </a:rPr>
              <a:t>Geschäft</a:t>
            </a:r>
            <a:r>
              <a:rPr lang="en-US" sz="2400" dirty="0">
                <a:solidFill>
                  <a:schemeClr val="tx1">
                    <a:alpha val="80000"/>
                  </a:schemeClr>
                </a:solidFill>
              </a:rPr>
              <a:t> </a:t>
            </a:r>
            <a:r>
              <a:rPr lang="en-US" sz="2400" dirty="0" err="1">
                <a:solidFill>
                  <a:schemeClr val="tx1">
                    <a:alpha val="80000"/>
                  </a:schemeClr>
                </a:solidFill>
              </a:rPr>
              <a:t>nach</a:t>
            </a:r>
            <a:r>
              <a:rPr lang="en-US" sz="2400" dirty="0">
                <a:solidFill>
                  <a:schemeClr val="tx1">
                    <a:alpha val="80000"/>
                  </a:schemeClr>
                </a:solidFill>
              </a:rPr>
              <a:t> 1 </a:t>
            </a:r>
            <a:r>
              <a:rPr lang="en-US" sz="2400" dirty="0" err="1">
                <a:solidFill>
                  <a:schemeClr val="tx1">
                    <a:alpha val="80000"/>
                  </a:schemeClr>
                </a:solidFill>
              </a:rPr>
              <a:t>Jahr</a:t>
            </a:r>
            <a:r>
              <a:rPr lang="en-US" sz="2400" dirty="0">
                <a:solidFill>
                  <a:schemeClr val="tx1">
                    <a:alpha val="80000"/>
                  </a:schemeClr>
                </a:solidFill>
              </a:rPr>
              <a:t> </a:t>
            </a:r>
            <a:r>
              <a:rPr lang="en-US" sz="2400" dirty="0" err="1">
                <a:solidFill>
                  <a:schemeClr val="tx1">
                    <a:alpha val="80000"/>
                  </a:schemeClr>
                </a:solidFill>
              </a:rPr>
              <a:t>weiter</a:t>
            </a:r>
            <a:r>
              <a:rPr lang="en-US" sz="2400" dirty="0">
                <a:solidFill>
                  <a:schemeClr val="tx1">
                    <a:alpha val="80000"/>
                  </a:schemeClr>
                </a:solidFill>
              </a:rPr>
              <a:t> </a:t>
            </a:r>
            <a:r>
              <a:rPr lang="en-US" sz="2400" dirty="0" err="1">
                <a:solidFill>
                  <a:schemeClr val="tx1">
                    <a:alpha val="80000"/>
                  </a:schemeClr>
                </a:solidFill>
              </a:rPr>
              <a:t>betreiben</a:t>
            </a:r>
            <a:r>
              <a:rPr lang="en-US" sz="2400" dirty="0">
                <a:solidFill>
                  <a:schemeClr val="tx1">
                    <a:alpha val="80000"/>
                  </a:schemeClr>
                </a:solidFill>
              </a:rPr>
              <a:t>.  </a:t>
            </a:r>
          </a:p>
          <a:p>
            <a:pPr indent="-228600">
              <a:lnSpc>
                <a:spcPct val="90000"/>
              </a:lnSpc>
              <a:spcAft>
                <a:spcPts val="600"/>
              </a:spcAft>
              <a:buFont typeface="Arial" panose="020B0604020202020204" pitchFamily="34" charset="0"/>
              <a:buChar char="•"/>
            </a:pPr>
            <a:endParaRPr lang="en-US" sz="2400" dirty="0">
              <a:solidFill>
                <a:schemeClr val="tx1">
                  <a:alpha val="80000"/>
                </a:schemeClr>
              </a:solidFill>
            </a:endParaRPr>
          </a:p>
          <a:p>
            <a:pPr indent="-228600">
              <a:lnSpc>
                <a:spcPct val="90000"/>
              </a:lnSpc>
              <a:spcAft>
                <a:spcPts val="600"/>
              </a:spcAft>
              <a:buFont typeface="Arial" panose="020B0604020202020204" pitchFamily="34" charset="0"/>
              <a:buChar char="•"/>
            </a:pPr>
            <a:r>
              <a:rPr lang="en-US" sz="2400" dirty="0">
                <a:solidFill>
                  <a:schemeClr val="tx1">
                    <a:alpha val="80000"/>
                  </a:schemeClr>
                </a:solidFill>
              </a:rPr>
              <a:t>Bosnien,Croatien,Serbien,Westafrika,Griechenland,Mexiko,Thailand,Indien,Peru,Philipienien,Taiwan,HongKong </a:t>
            </a:r>
          </a:p>
          <a:p>
            <a:pPr indent="-228600">
              <a:lnSpc>
                <a:spcPct val="90000"/>
              </a:lnSpc>
              <a:spcAft>
                <a:spcPts val="600"/>
              </a:spcAft>
              <a:buFont typeface="Arial" panose="020B0604020202020204" pitchFamily="34" charset="0"/>
              <a:buChar char="•"/>
            </a:pPr>
            <a:endParaRPr lang="en-US" sz="2400" dirty="0">
              <a:solidFill>
                <a:schemeClr val="tx1">
                  <a:alpha val="80000"/>
                </a:schemeClr>
              </a:solidFill>
            </a:endParaRPr>
          </a:p>
          <a:p>
            <a:pPr>
              <a:lnSpc>
                <a:spcPct val="90000"/>
              </a:lnSpc>
              <a:spcAft>
                <a:spcPts val="600"/>
              </a:spcAft>
            </a:pPr>
            <a:endParaRPr lang="en-US" sz="2400" dirty="0">
              <a:solidFill>
                <a:schemeClr val="tx1">
                  <a:alpha val="80000"/>
                </a:schemeClr>
              </a:solidFill>
            </a:endParaRPr>
          </a:p>
        </p:txBody>
      </p:sp>
      <p:sp useBgFill="1">
        <p:nvSpPr>
          <p:cNvPr id="29" name="Rectangle 39">
            <a:extLst>
              <a:ext uri="{FF2B5EF4-FFF2-40B4-BE49-F238E27FC236}">
                <a16:creationId xmlns:a16="http://schemas.microsoft.com/office/drawing/2014/main" id="{19C0C631-B2F3-9FEA-93EA-8A048C1C51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2400" y="15240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Titel 1">
            <a:extLst>
              <a:ext uri="{FF2B5EF4-FFF2-40B4-BE49-F238E27FC236}">
                <a16:creationId xmlns:a16="http://schemas.microsoft.com/office/drawing/2014/main" id="{E57F967C-949D-CFA1-2B26-44C789981A06}"/>
              </a:ext>
            </a:extLst>
          </p:cNvPr>
          <p:cNvSpPr txBox="1">
            <a:spLocks/>
          </p:cNvSpPr>
          <p:nvPr/>
        </p:nvSpPr>
        <p:spPr>
          <a:xfrm>
            <a:off x="6880221" y="412575"/>
            <a:ext cx="4195674" cy="86592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600" dirty="0" err="1"/>
              <a:t>Unsere</a:t>
            </a:r>
            <a:r>
              <a:rPr lang="en-US" sz="5600" dirty="0"/>
              <a:t> Idee:</a:t>
            </a:r>
          </a:p>
        </p:txBody>
      </p:sp>
      <p:sp>
        <p:nvSpPr>
          <p:cNvPr id="37" name="Oval 41">
            <a:extLst>
              <a:ext uri="{FF2B5EF4-FFF2-40B4-BE49-F238E27FC236}">
                <a16:creationId xmlns:a16="http://schemas.microsoft.com/office/drawing/2014/main" id="{18A4026B-B595-9315-B994-09298207DB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5365" y="7065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 name="Group 43">
            <a:extLst>
              <a:ext uri="{FF2B5EF4-FFF2-40B4-BE49-F238E27FC236}">
                <a16:creationId xmlns:a16="http://schemas.microsoft.com/office/drawing/2014/main" id="{46EA9135-5924-088A-3422-FCF7E3EF590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75153" y="856079"/>
            <a:ext cx="753718" cy="1016562"/>
            <a:chOff x="422753" y="703679"/>
            <a:chExt cx="753718" cy="1016562"/>
          </a:xfrm>
        </p:grpSpPr>
        <p:sp>
          <p:nvSpPr>
            <p:cNvPr id="39" name="Graphic 11">
              <a:extLst>
                <a:ext uri="{FF2B5EF4-FFF2-40B4-BE49-F238E27FC236}">
                  <a16:creationId xmlns:a16="http://schemas.microsoft.com/office/drawing/2014/main" id="{F9901B7D-3E70-711B-9B70-AFEBA221CD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41" name="Graphic 12">
              <a:extLst>
                <a:ext uri="{FF2B5EF4-FFF2-40B4-BE49-F238E27FC236}">
                  <a16:creationId xmlns:a16="http://schemas.microsoft.com/office/drawing/2014/main" id="{DCC2158A-17CA-2C11-3FD0-E156D8BDDB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grpSp>
      <p:pic>
        <p:nvPicPr>
          <p:cNvPr id="43" name="Graphic 7" descr="Kiosk">
            <a:extLst>
              <a:ext uri="{FF2B5EF4-FFF2-40B4-BE49-F238E27FC236}">
                <a16:creationId xmlns:a16="http://schemas.microsoft.com/office/drawing/2014/main" id="{F5FB13D1-7D89-D271-D043-A98761A9198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70170" y="1601358"/>
            <a:ext cx="3952579" cy="3846612"/>
          </a:xfrm>
          <a:prstGeom prst="rect">
            <a:avLst/>
          </a:prstGeom>
        </p:spPr>
      </p:pic>
      <p:sp>
        <p:nvSpPr>
          <p:cNvPr id="49" name="Graphic 10">
            <a:extLst>
              <a:ext uri="{FF2B5EF4-FFF2-40B4-BE49-F238E27FC236}">
                <a16:creationId xmlns:a16="http://schemas.microsoft.com/office/drawing/2014/main" id="{C62B0378-E200-BD28-99A6-1B78E8F0FF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606549" y="59274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p>
        </p:txBody>
      </p:sp>
      <p:cxnSp>
        <p:nvCxnSpPr>
          <p:cNvPr id="51" name="Straight Connector 49">
            <a:extLst>
              <a:ext uri="{FF2B5EF4-FFF2-40B4-BE49-F238E27FC236}">
                <a16:creationId xmlns:a16="http://schemas.microsoft.com/office/drawing/2014/main" id="{687B964A-A097-FCBB-CB39-E9B590A9442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11738562" y="37627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58" name="Textfeld 57">
            <a:extLst>
              <a:ext uri="{FF2B5EF4-FFF2-40B4-BE49-F238E27FC236}">
                <a16:creationId xmlns:a16="http://schemas.microsoft.com/office/drawing/2014/main" id="{EB594E4F-29E3-64C5-9C31-8296AFF82AED}"/>
              </a:ext>
            </a:extLst>
          </p:cNvPr>
          <p:cNvSpPr txBox="1"/>
          <p:nvPr/>
        </p:nvSpPr>
        <p:spPr>
          <a:xfrm>
            <a:off x="6855026" y="1403499"/>
            <a:ext cx="4158031" cy="2913872"/>
          </a:xfrm>
          <a:prstGeom prst="rect">
            <a:avLst/>
          </a:prstGeom>
        </p:spPr>
        <p:txBody>
          <a:bodyPr vert="horz" lIns="91440" tIns="45720" rIns="91440" bIns="45720" rtlCol="0" anchor="t">
            <a:noAutofit/>
          </a:bodyPr>
          <a:lstStyle/>
          <a:p>
            <a:pPr indent="-228600">
              <a:lnSpc>
                <a:spcPct val="90000"/>
              </a:lnSpc>
              <a:spcAft>
                <a:spcPts val="600"/>
              </a:spcAft>
              <a:buFont typeface="Arial" panose="020B0604020202020204" pitchFamily="34" charset="0"/>
              <a:buChar char="•"/>
            </a:pPr>
            <a:r>
              <a:rPr lang="en-US" sz="2400" dirty="0" err="1">
                <a:solidFill>
                  <a:schemeClr val="tx1">
                    <a:alpha val="80000"/>
                  </a:schemeClr>
                </a:solidFill>
              </a:rPr>
              <a:t>Wir</a:t>
            </a:r>
            <a:r>
              <a:rPr lang="en-US" sz="2400" dirty="0">
                <a:solidFill>
                  <a:schemeClr val="tx1">
                    <a:alpha val="80000"/>
                  </a:schemeClr>
                </a:solidFill>
              </a:rPr>
              <a:t> </a:t>
            </a:r>
            <a:r>
              <a:rPr lang="en-US" sz="2400" dirty="0" err="1">
                <a:solidFill>
                  <a:schemeClr val="tx1">
                    <a:alpha val="80000"/>
                  </a:schemeClr>
                </a:solidFill>
              </a:rPr>
              <a:t>wollen</a:t>
            </a:r>
            <a:r>
              <a:rPr lang="en-US" sz="2400" dirty="0">
                <a:solidFill>
                  <a:schemeClr val="tx1">
                    <a:alpha val="80000"/>
                  </a:schemeClr>
                </a:solidFill>
              </a:rPr>
              <a:t> </a:t>
            </a:r>
            <a:r>
              <a:rPr lang="en-US" sz="2400" dirty="0" err="1">
                <a:solidFill>
                  <a:schemeClr val="tx1">
                    <a:alpha val="80000"/>
                  </a:schemeClr>
                </a:solidFill>
              </a:rPr>
              <a:t>ein</a:t>
            </a:r>
            <a:r>
              <a:rPr lang="en-US" sz="2400" dirty="0">
                <a:solidFill>
                  <a:schemeClr val="tx1">
                    <a:alpha val="80000"/>
                  </a:schemeClr>
                </a:solidFill>
              </a:rPr>
              <a:t> Stand up Stand/</a:t>
            </a:r>
            <a:r>
              <a:rPr lang="en-US" sz="2400" dirty="0" err="1">
                <a:solidFill>
                  <a:schemeClr val="tx1">
                    <a:alpha val="80000"/>
                  </a:schemeClr>
                </a:solidFill>
              </a:rPr>
              <a:t>Geschäft</a:t>
            </a:r>
            <a:r>
              <a:rPr lang="en-US" sz="2400" dirty="0">
                <a:solidFill>
                  <a:schemeClr val="tx1">
                    <a:alpha val="80000"/>
                  </a:schemeClr>
                </a:solidFill>
              </a:rPr>
              <a:t> </a:t>
            </a:r>
            <a:r>
              <a:rPr lang="en-US" sz="2400" dirty="0" err="1">
                <a:solidFill>
                  <a:schemeClr val="tx1">
                    <a:alpha val="80000"/>
                  </a:schemeClr>
                </a:solidFill>
              </a:rPr>
              <a:t>eröffnen</a:t>
            </a:r>
            <a:r>
              <a:rPr lang="en-US" sz="2400" dirty="0">
                <a:solidFill>
                  <a:schemeClr val="tx1">
                    <a:alpha val="80000"/>
                  </a:schemeClr>
                </a:solidFill>
              </a:rPr>
              <a:t> wo </a:t>
            </a:r>
            <a:r>
              <a:rPr lang="en-US" sz="2400" dirty="0" err="1">
                <a:solidFill>
                  <a:schemeClr val="tx1">
                    <a:alpha val="80000"/>
                  </a:schemeClr>
                </a:solidFill>
              </a:rPr>
              <a:t>jeden</a:t>
            </a:r>
            <a:r>
              <a:rPr lang="en-US" sz="2400" dirty="0">
                <a:solidFill>
                  <a:schemeClr val="tx1">
                    <a:alpha val="80000"/>
                  </a:schemeClr>
                </a:solidFill>
              </a:rPr>
              <a:t> Monat Essen </a:t>
            </a:r>
            <a:r>
              <a:rPr lang="en-US" sz="2400" dirty="0" err="1">
                <a:solidFill>
                  <a:schemeClr val="tx1">
                    <a:alpha val="80000"/>
                  </a:schemeClr>
                </a:solidFill>
              </a:rPr>
              <a:t>aus</a:t>
            </a:r>
            <a:r>
              <a:rPr lang="en-US" sz="2400" dirty="0">
                <a:solidFill>
                  <a:schemeClr val="tx1">
                    <a:alpha val="80000"/>
                  </a:schemeClr>
                </a:solidFill>
              </a:rPr>
              <a:t> </a:t>
            </a:r>
            <a:r>
              <a:rPr lang="en-US" sz="2400" dirty="0" err="1">
                <a:solidFill>
                  <a:schemeClr val="tx1">
                    <a:alpha val="80000"/>
                  </a:schemeClr>
                </a:solidFill>
              </a:rPr>
              <a:t>einem</a:t>
            </a:r>
            <a:r>
              <a:rPr lang="en-US" sz="2400" dirty="0">
                <a:solidFill>
                  <a:schemeClr val="tx1">
                    <a:alpha val="80000"/>
                  </a:schemeClr>
                </a:solidFill>
              </a:rPr>
              <a:t> </a:t>
            </a:r>
            <a:r>
              <a:rPr lang="en-US" sz="2400" dirty="0" err="1">
                <a:solidFill>
                  <a:schemeClr val="tx1">
                    <a:alpha val="80000"/>
                  </a:schemeClr>
                </a:solidFill>
              </a:rPr>
              <a:t>anderen</a:t>
            </a:r>
            <a:r>
              <a:rPr lang="en-US" sz="2400" dirty="0">
                <a:solidFill>
                  <a:schemeClr val="tx1">
                    <a:alpha val="80000"/>
                  </a:schemeClr>
                </a:solidFill>
              </a:rPr>
              <a:t> Land </a:t>
            </a:r>
            <a:r>
              <a:rPr lang="en-US" sz="2400" dirty="0" err="1">
                <a:solidFill>
                  <a:schemeClr val="tx1">
                    <a:alpha val="80000"/>
                  </a:schemeClr>
                </a:solidFill>
              </a:rPr>
              <a:t>verkauft</a:t>
            </a:r>
            <a:r>
              <a:rPr lang="en-US" sz="2400" dirty="0">
                <a:solidFill>
                  <a:schemeClr val="tx1">
                    <a:alpha val="80000"/>
                  </a:schemeClr>
                </a:solidFill>
              </a:rPr>
              <a:t> </a:t>
            </a:r>
            <a:r>
              <a:rPr lang="en-US" sz="2400" dirty="0" err="1">
                <a:solidFill>
                  <a:schemeClr val="tx1">
                    <a:alpha val="80000"/>
                  </a:schemeClr>
                </a:solidFill>
              </a:rPr>
              <a:t>wird</a:t>
            </a:r>
            <a:r>
              <a:rPr lang="en-US" sz="2400" dirty="0">
                <a:solidFill>
                  <a:schemeClr val="tx1">
                    <a:alpha val="80000"/>
                  </a:schemeClr>
                </a:solidFill>
              </a:rPr>
              <a:t>. </a:t>
            </a:r>
            <a:r>
              <a:rPr lang="en-US" sz="2400" dirty="0" err="1">
                <a:solidFill>
                  <a:schemeClr val="tx1">
                    <a:alpha val="80000"/>
                  </a:schemeClr>
                </a:solidFill>
              </a:rPr>
              <a:t>Wir</a:t>
            </a:r>
            <a:r>
              <a:rPr lang="en-US" sz="2400" dirty="0">
                <a:solidFill>
                  <a:schemeClr val="tx1">
                    <a:alpha val="80000"/>
                  </a:schemeClr>
                </a:solidFill>
              </a:rPr>
              <a:t> </a:t>
            </a:r>
            <a:r>
              <a:rPr lang="en-US" sz="2400" dirty="0" err="1">
                <a:solidFill>
                  <a:schemeClr val="tx1">
                    <a:alpha val="80000"/>
                  </a:schemeClr>
                </a:solidFill>
              </a:rPr>
              <a:t>haben</a:t>
            </a:r>
            <a:r>
              <a:rPr lang="en-US" sz="2400" dirty="0">
                <a:solidFill>
                  <a:schemeClr val="tx1">
                    <a:alpha val="80000"/>
                  </a:schemeClr>
                </a:solidFill>
              </a:rPr>
              <a:t> </a:t>
            </a:r>
            <a:r>
              <a:rPr lang="en-US" sz="2400" dirty="0" err="1">
                <a:solidFill>
                  <a:schemeClr val="tx1">
                    <a:alpha val="80000"/>
                  </a:schemeClr>
                </a:solidFill>
              </a:rPr>
              <a:t>vor</a:t>
            </a:r>
            <a:r>
              <a:rPr lang="en-US" sz="2400" dirty="0">
                <a:solidFill>
                  <a:schemeClr val="tx1">
                    <a:alpha val="80000"/>
                  </a:schemeClr>
                </a:solidFill>
              </a:rPr>
              <a:t> Essen </a:t>
            </a:r>
            <a:r>
              <a:rPr lang="en-US" sz="2400" dirty="0" err="1">
                <a:solidFill>
                  <a:schemeClr val="tx1">
                    <a:alpha val="80000"/>
                  </a:schemeClr>
                </a:solidFill>
              </a:rPr>
              <a:t>aus</a:t>
            </a:r>
            <a:r>
              <a:rPr lang="en-US" sz="2400" dirty="0">
                <a:solidFill>
                  <a:schemeClr val="tx1">
                    <a:alpha val="80000"/>
                  </a:schemeClr>
                </a:solidFill>
              </a:rPr>
              <a:t> 12 </a:t>
            </a:r>
            <a:r>
              <a:rPr lang="en-US" sz="2400" dirty="0" err="1">
                <a:solidFill>
                  <a:schemeClr val="tx1">
                    <a:alpha val="80000"/>
                  </a:schemeClr>
                </a:solidFill>
              </a:rPr>
              <a:t>verschiedenen</a:t>
            </a:r>
            <a:r>
              <a:rPr lang="en-US" sz="2400" dirty="0">
                <a:solidFill>
                  <a:schemeClr val="tx1">
                    <a:alpha val="80000"/>
                  </a:schemeClr>
                </a:solidFill>
              </a:rPr>
              <a:t> </a:t>
            </a:r>
            <a:r>
              <a:rPr lang="en-US" sz="2400" dirty="0" err="1">
                <a:solidFill>
                  <a:schemeClr val="tx1">
                    <a:alpha val="80000"/>
                  </a:schemeClr>
                </a:solidFill>
              </a:rPr>
              <a:t>Ländern</a:t>
            </a:r>
            <a:r>
              <a:rPr lang="en-US" sz="2400" dirty="0">
                <a:solidFill>
                  <a:schemeClr val="tx1">
                    <a:alpha val="80000"/>
                  </a:schemeClr>
                </a:solidFill>
              </a:rPr>
              <a:t> </a:t>
            </a:r>
            <a:r>
              <a:rPr lang="en-US" sz="2400" dirty="0" err="1">
                <a:solidFill>
                  <a:schemeClr val="tx1">
                    <a:alpha val="80000"/>
                  </a:schemeClr>
                </a:solidFill>
              </a:rPr>
              <a:t>zu</a:t>
            </a:r>
            <a:r>
              <a:rPr lang="en-US" sz="2400" dirty="0">
                <a:solidFill>
                  <a:schemeClr val="tx1">
                    <a:alpha val="80000"/>
                  </a:schemeClr>
                </a:solidFill>
              </a:rPr>
              <a:t> </a:t>
            </a:r>
            <a:r>
              <a:rPr lang="en-US" sz="2400" dirty="0" err="1">
                <a:solidFill>
                  <a:schemeClr val="tx1">
                    <a:alpha val="80000"/>
                  </a:schemeClr>
                </a:solidFill>
              </a:rPr>
              <a:t>verkaufen</a:t>
            </a:r>
            <a:r>
              <a:rPr lang="en-US" sz="2400" dirty="0">
                <a:solidFill>
                  <a:schemeClr val="tx1">
                    <a:alpha val="80000"/>
                  </a:schemeClr>
                </a:solidFill>
              </a:rPr>
              <a:t> . Also </a:t>
            </a:r>
            <a:r>
              <a:rPr lang="en-US" sz="2400" dirty="0" err="1">
                <a:solidFill>
                  <a:schemeClr val="tx1">
                    <a:alpha val="80000"/>
                  </a:schemeClr>
                </a:solidFill>
              </a:rPr>
              <a:t>würde</a:t>
            </a:r>
            <a:r>
              <a:rPr lang="en-US" sz="2400" dirty="0">
                <a:solidFill>
                  <a:schemeClr val="tx1">
                    <a:alpha val="80000"/>
                  </a:schemeClr>
                </a:solidFill>
              </a:rPr>
              <a:t> das </a:t>
            </a:r>
            <a:r>
              <a:rPr lang="en-US" sz="2400" dirty="0" err="1">
                <a:solidFill>
                  <a:schemeClr val="tx1">
                    <a:alpha val="80000"/>
                  </a:schemeClr>
                </a:solidFill>
              </a:rPr>
              <a:t>Projekt</a:t>
            </a:r>
            <a:r>
              <a:rPr lang="en-US" sz="2400" dirty="0">
                <a:solidFill>
                  <a:schemeClr val="tx1">
                    <a:alpha val="80000"/>
                  </a:schemeClr>
                </a:solidFill>
              </a:rPr>
              <a:t> 1 </a:t>
            </a:r>
            <a:r>
              <a:rPr lang="en-US" sz="2400" dirty="0" err="1">
                <a:solidFill>
                  <a:schemeClr val="tx1">
                    <a:alpha val="80000"/>
                  </a:schemeClr>
                </a:solidFill>
              </a:rPr>
              <a:t>Jahr</a:t>
            </a:r>
            <a:r>
              <a:rPr lang="en-US" sz="2400" dirty="0">
                <a:solidFill>
                  <a:schemeClr val="tx1">
                    <a:alpha val="80000"/>
                  </a:schemeClr>
                </a:solidFill>
              </a:rPr>
              <a:t> lang </a:t>
            </a:r>
            <a:r>
              <a:rPr lang="en-US" sz="2400" dirty="0" err="1">
                <a:solidFill>
                  <a:schemeClr val="tx1">
                    <a:alpha val="80000"/>
                  </a:schemeClr>
                </a:solidFill>
              </a:rPr>
              <a:t>dauern</a:t>
            </a:r>
            <a:r>
              <a:rPr lang="en-US" sz="2400" dirty="0">
                <a:solidFill>
                  <a:schemeClr val="tx1">
                    <a:alpha val="80000"/>
                  </a:schemeClr>
                </a:solidFill>
              </a:rPr>
              <a:t> . </a:t>
            </a:r>
            <a:r>
              <a:rPr lang="en-US" sz="2400" dirty="0" err="1">
                <a:solidFill>
                  <a:schemeClr val="tx1">
                    <a:alpha val="80000"/>
                  </a:schemeClr>
                </a:solidFill>
              </a:rPr>
              <a:t>Fals</a:t>
            </a:r>
            <a:r>
              <a:rPr lang="en-US" sz="2400" dirty="0">
                <a:solidFill>
                  <a:schemeClr val="tx1">
                    <a:alpha val="80000"/>
                  </a:schemeClr>
                </a:solidFill>
              </a:rPr>
              <a:t> es gut </a:t>
            </a:r>
            <a:r>
              <a:rPr lang="en-US" sz="2400" dirty="0" err="1">
                <a:solidFill>
                  <a:schemeClr val="tx1">
                    <a:alpha val="80000"/>
                  </a:schemeClr>
                </a:solidFill>
              </a:rPr>
              <a:t>funktionieren</a:t>
            </a:r>
            <a:r>
              <a:rPr lang="en-US" sz="2400" dirty="0">
                <a:solidFill>
                  <a:schemeClr val="tx1">
                    <a:alpha val="80000"/>
                  </a:schemeClr>
                </a:solidFill>
              </a:rPr>
              <a:t> </a:t>
            </a:r>
            <a:r>
              <a:rPr lang="en-US" sz="2400" dirty="0" err="1">
                <a:solidFill>
                  <a:schemeClr val="tx1">
                    <a:alpha val="80000"/>
                  </a:schemeClr>
                </a:solidFill>
              </a:rPr>
              <a:t>würde</a:t>
            </a:r>
            <a:r>
              <a:rPr lang="en-US" sz="2400" dirty="0">
                <a:solidFill>
                  <a:schemeClr val="tx1">
                    <a:alpha val="80000"/>
                  </a:schemeClr>
                </a:solidFill>
              </a:rPr>
              <a:t> </a:t>
            </a:r>
            <a:r>
              <a:rPr lang="en-US" sz="2400" dirty="0" err="1">
                <a:solidFill>
                  <a:schemeClr val="tx1">
                    <a:alpha val="80000"/>
                  </a:schemeClr>
                </a:solidFill>
              </a:rPr>
              <a:t>würden</a:t>
            </a:r>
            <a:r>
              <a:rPr lang="en-US" sz="2400" dirty="0">
                <a:solidFill>
                  <a:schemeClr val="tx1">
                    <a:alpha val="80000"/>
                  </a:schemeClr>
                </a:solidFill>
              </a:rPr>
              <a:t> </a:t>
            </a:r>
            <a:r>
              <a:rPr lang="en-US" sz="2400" dirty="0" err="1">
                <a:solidFill>
                  <a:schemeClr val="tx1">
                    <a:alpha val="80000"/>
                  </a:schemeClr>
                </a:solidFill>
              </a:rPr>
              <a:t>wir</a:t>
            </a:r>
            <a:r>
              <a:rPr lang="en-US" sz="2400" dirty="0">
                <a:solidFill>
                  <a:schemeClr val="tx1">
                    <a:alpha val="80000"/>
                  </a:schemeClr>
                </a:solidFill>
              </a:rPr>
              <a:t> das </a:t>
            </a:r>
            <a:r>
              <a:rPr lang="en-US" sz="2400" dirty="0" err="1">
                <a:solidFill>
                  <a:schemeClr val="tx1">
                    <a:alpha val="80000"/>
                  </a:schemeClr>
                </a:solidFill>
              </a:rPr>
              <a:t>Geschäft</a:t>
            </a:r>
            <a:r>
              <a:rPr lang="en-US" sz="2400" dirty="0">
                <a:solidFill>
                  <a:schemeClr val="tx1">
                    <a:alpha val="80000"/>
                  </a:schemeClr>
                </a:solidFill>
              </a:rPr>
              <a:t> </a:t>
            </a:r>
            <a:r>
              <a:rPr lang="en-US" sz="2400" dirty="0" err="1">
                <a:solidFill>
                  <a:schemeClr val="tx1">
                    <a:alpha val="80000"/>
                  </a:schemeClr>
                </a:solidFill>
              </a:rPr>
              <a:t>nach</a:t>
            </a:r>
            <a:r>
              <a:rPr lang="en-US" sz="2400" dirty="0">
                <a:solidFill>
                  <a:schemeClr val="tx1">
                    <a:alpha val="80000"/>
                  </a:schemeClr>
                </a:solidFill>
              </a:rPr>
              <a:t> 1 </a:t>
            </a:r>
            <a:r>
              <a:rPr lang="en-US" sz="2400" dirty="0" err="1">
                <a:solidFill>
                  <a:schemeClr val="tx1">
                    <a:alpha val="80000"/>
                  </a:schemeClr>
                </a:solidFill>
              </a:rPr>
              <a:t>Jahr</a:t>
            </a:r>
            <a:r>
              <a:rPr lang="en-US" sz="2400" dirty="0">
                <a:solidFill>
                  <a:schemeClr val="tx1">
                    <a:alpha val="80000"/>
                  </a:schemeClr>
                </a:solidFill>
              </a:rPr>
              <a:t> </a:t>
            </a:r>
            <a:r>
              <a:rPr lang="en-US" sz="2400" dirty="0" err="1">
                <a:solidFill>
                  <a:schemeClr val="tx1">
                    <a:alpha val="80000"/>
                  </a:schemeClr>
                </a:solidFill>
              </a:rPr>
              <a:t>weiter</a:t>
            </a:r>
            <a:r>
              <a:rPr lang="en-US" sz="2400" dirty="0">
                <a:solidFill>
                  <a:schemeClr val="tx1">
                    <a:alpha val="80000"/>
                  </a:schemeClr>
                </a:solidFill>
              </a:rPr>
              <a:t> </a:t>
            </a:r>
            <a:r>
              <a:rPr lang="en-US" sz="2400" dirty="0" err="1">
                <a:solidFill>
                  <a:schemeClr val="tx1">
                    <a:alpha val="80000"/>
                  </a:schemeClr>
                </a:solidFill>
              </a:rPr>
              <a:t>betreiben</a:t>
            </a:r>
            <a:r>
              <a:rPr lang="en-US" sz="2400" dirty="0">
                <a:solidFill>
                  <a:schemeClr val="tx1">
                    <a:alpha val="80000"/>
                  </a:schemeClr>
                </a:solidFill>
              </a:rPr>
              <a:t>.  </a:t>
            </a:r>
          </a:p>
          <a:p>
            <a:pPr indent="-228600">
              <a:lnSpc>
                <a:spcPct val="90000"/>
              </a:lnSpc>
              <a:spcAft>
                <a:spcPts val="600"/>
              </a:spcAft>
              <a:buFont typeface="Arial" panose="020B0604020202020204" pitchFamily="34" charset="0"/>
              <a:buChar char="•"/>
            </a:pPr>
            <a:endParaRPr lang="en-US" sz="2400" dirty="0">
              <a:solidFill>
                <a:schemeClr val="tx1">
                  <a:alpha val="80000"/>
                </a:schemeClr>
              </a:solidFill>
            </a:endParaRPr>
          </a:p>
          <a:p>
            <a:pPr indent="-228600">
              <a:lnSpc>
                <a:spcPct val="90000"/>
              </a:lnSpc>
              <a:spcAft>
                <a:spcPts val="600"/>
              </a:spcAft>
              <a:buFont typeface="Arial" panose="020B0604020202020204" pitchFamily="34" charset="0"/>
              <a:buChar char="•"/>
            </a:pPr>
            <a:r>
              <a:rPr lang="en-US" sz="2400" dirty="0">
                <a:solidFill>
                  <a:schemeClr val="tx1">
                    <a:alpha val="80000"/>
                  </a:schemeClr>
                </a:solidFill>
              </a:rPr>
              <a:t>Bosnien,Croatien,Serbien,Westafrika,Griechenland,Mexiko,Thailand,Indien,Peru,Philipienien,Taiwan,HongKong </a:t>
            </a:r>
          </a:p>
          <a:p>
            <a:pPr indent="-228600">
              <a:lnSpc>
                <a:spcPct val="90000"/>
              </a:lnSpc>
              <a:spcAft>
                <a:spcPts val="600"/>
              </a:spcAft>
              <a:buFont typeface="Arial" panose="020B0604020202020204" pitchFamily="34" charset="0"/>
              <a:buChar char="•"/>
            </a:pPr>
            <a:endParaRPr lang="en-US" sz="2400" dirty="0">
              <a:solidFill>
                <a:schemeClr val="tx1">
                  <a:alpha val="80000"/>
                </a:schemeClr>
              </a:solidFill>
            </a:endParaRPr>
          </a:p>
          <a:p>
            <a:pPr>
              <a:lnSpc>
                <a:spcPct val="90000"/>
              </a:lnSpc>
              <a:spcAft>
                <a:spcPts val="600"/>
              </a:spcAft>
            </a:pPr>
            <a:endParaRPr lang="en-US" sz="2400" dirty="0">
              <a:solidFill>
                <a:schemeClr val="tx1">
                  <a:alpha val="80000"/>
                </a:schemeClr>
              </a:solidFill>
            </a:endParaRPr>
          </a:p>
        </p:txBody>
      </p:sp>
      <p:sp useBgFill="1">
        <p:nvSpPr>
          <p:cNvPr id="63" name="Rectangle 39">
            <a:extLst>
              <a:ext uri="{FF2B5EF4-FFF2-40B4-BE49-F238E27FC236}">
                <a16:creationId xmlns:a16="http://schemas.microsoft.com/office/drawing/2014/main" id="{8B1AFC8A-0106-BC30-E8EF-9C792F41D7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4800" y="30480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Titel 1">
            <a:extLst>
              <a:ext uri="{FF2B5EF4-FFF2-40B4-BE49-F238E27FC236}">
                <a16:creationId xmlns:a16="http://schemas.microsoft.com/office/drawing/2014/main" id="{9C01552F-F688-F256-7A06-E0950A42638C}"/>
              </a:ext>
            </a:extLst>
          </p:cNvPr>
          <p:cNvSpPr txBox="1">
            <a:spLocks/>
          </p:cNvSpPr>
          <p:nvPr/>
        </p:nvSpPr>
        <p:spPr>
          <a:xfrm>
            <a:off x="1563275" y="93965"/>
            <a:ext cx="4195674" cy="793334"/>
          </a:xfrm>
          <a:prstGeom prst="rect">
            <a:avLst/>
          </a:prstGeom>
        </p:spPr>
        <p:txBody>
          <a:bodyPr vert="horz" lIns="91440" tIns="45720" rIns="91440" bIns="45720" rtlCol="0" anchor="b">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600" dirty="0" err="1"/>
              <a:t>Unsere</a:t>
            </a:r>
            <a:r>
              <a:rPr lang="en-US" sz="5600" dirty="0"/>
              <a:t> Idee:</a:t>
            </a:r>
          </a:p>
        </p:txBody>
      </p:sp>
      <p:sp>
        <p:nvSpPr>
          <p:cNvPr id="76" name="Oval 41">
            <a:extLst>
              <a:ext uri="{FF2B5EF4-FFF2-40B4-BE49-F238E27FC236}">
                <a16:creationId xmlns:a16="http://schemas.microsoft.com/office/drawing/2014/main" id="{6B2B79D1-8081-9715-175D-D67B22049B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7765" y="8589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7" name="Group 43">
            <a:extLst>
              <a:ext uri="{FF2B5EF4-FFF2-40B4-BE49-F238E27FC236}">
                <a16:creationId xmlns:a16="http://schemas.microsoft.com/office/drawing/2014/main" id="{77973FF7-EE94-1FF9-1EE4-4DBFDFD9809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727553" y="1008479"/>
            <a:ext cx="753718" cy="1016562"/>
            <a:chOff x="422753" y="703679"/>
            <a:chExt cx="753718" cy="1016562"/>
          </a:xfrm>
        </p:grpSpPr>
        <p:sp>
          <p:nvSpPr>
            <p:cNvPr id="78" name="Graphic 11">
              <a:extLst>
                <a:ext uri="{FF2B5EF4-FFF2-40B4-BE49-F238E27FC236}">
                  <a16:creationId xmlns:a16="http://schemas.microsoft.com/office/drawing/2014/main" id="{96FD4DD6-9D46-A37C-A160-307E041A0C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79" name="Graphic 12">
              <a:extLst>
                <a:ext uri="{FF2B5EF4-FFF2-40B4-BE49-F238E27FC236}">
                  <a16:creationId xmlns:a16="http://schemas.microsoft.com/office/drawing/2014/main" id="{FFDE753F-83CC-DED6-7CD6-E48BDBA07D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grpSp>
      <p:pic>
        <p:nvPicPr>
          <p:cNvPr id="80" name="Graphic 7" descr="Kiosk">
            <a:extLst>
              <a:ext uri="{FF2B5EF4-FFF2-40B4-BE49-F238E27FC236}">
                <a16:creationId xmlns:a16="http://schemas.microsoft.com/office/drawing/2014/main" id="{BB64463D-E69C-6CEC-9B6B-264AF18587E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522570" y="1753758"/>
            <a:ext cx="3952579" cy="3846612"/>
          </a:xfrm>
          <a:prstGeom prst="rect">
            <a:avLst/>
          </a:prstGeom>
        </p:spPr>
      </p:pic>
      <p:sp>
        <p:nvSpPr>
          <p:cNvPr id="81" name="Graphic 10">
            <a:extLst>
              <a:ext uri="{FF2B5EF4-FFF2-40B4-BE49-F238E27FC236}">
                <a16:creationId xmlns:a16="http://schemas.microsoft.com/office/drawing/2014/main" id="{4150D964-7717-7475-8B31-9B295FFEDD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58949" y="60798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p>
        </p:txBody>
      </p:sp>
      <p:cxnSp>
        <p:nvCxnSpPr>
          <p:cNvPr id="82" name="Straight Connector 49">
            <a:extLst>
              <a:ext uri="{FF2B5EF4-FFF2-40B4-BE49-F238E27FC236}">
                <a16:creationId xmlns:a16="http://schemas.microsoft.com/office/drawing/2014/main" id="{B17D009E-9971-D054-9C0B-011845D1536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11890962" y="39151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83" name="Textfeld 82">
            <a:extLst>
              <a:ext uri="{FF2B5EF4-FFF2-40B4-BE49-F238E27FC236}">
                <a16:creationId xmlns:a16="http://schemas.microsoft.com/office/drawing/2014/main" id="{E0A06F10-1201-94B5-89CB-57A02BDF9498}"/>
              </a:ext>
            </a:extLst>
          </p:cNvPr>
          <p:cNvSpPr txBox="1"/>
          <p:nvPr/>
        </p:nvSpPr>
        <p:spPr>
          <a:xfrm>
            <a:off x="7007426" y="554152"/>
            <a:ext cx="4158031" cy="3915619"/>
          </a:xfrm>
          <a:prstGeom prst="rect">
            <a:avLst/>
          </a:prstGeom>
        </p:spPr>
        <p:txBody>
          <a:bodyPr vert="horz" lIns="91440" tIns="45720" rIns="91440" bIns="45720" rtlCol="0" anchor="t">
            <a:noAutofit/>
          </a:bodyPr>
          <a:lstStyle/>
          <a:p>
            <a:pPr>
              <a:lnSpc>
                <a:spcPct val="90000"/>
              </a:lnSpc>
              <a:spcAft>
                <a:spcPts val="600"/>
              </a:spcAft>
            </a:pPr>
            <a:r>
              <a:rPr lang="de-DE" sz="2400" dirty="0"/>
              <a:t>Willkommen bei EAVL (Essen aus verschiedenen Ländern)! Wir bringen dir jeden Monat die kulinarische Vielfalt eines neuen Landes näher. Mit </a:t>
            </a:r>
            <a:r>
              <a:rPr lang="de-DE" sz="2400"/>
              <a:t>unserem Pop-up-Geschäft </a:t>
            </a:r>
            <a:r>
              <a:rPr lang="de-DE" sz="2400" dirty="0"/>
              <a:t>öffnen wir monatlich ein Fenster zur Welt, beginnend mit 12 aufregenden Destinationen wie Bosnien, Kroatien, Serbien, Westafrika, Griechenland, Mexiko, Thailand, Indien, Peru, Philippinen, Taiwan und Hongkong. Wenn unser Projekt ein Erfolg ist, planen wir, das Geschäft auch nach einem Jahr weiterzuführen. Komm und begib dich mit uns auf eine gastronomische Weltreise!</a:t>
            </a:r>
            <a:endParaRPr lang="en-US" sz="2400" dirty="0">
              <a:solidFill>
                <a:schemeClr val="tx1">
                  <a:alpha val="80000"/>
                </a:schemeClr>
              </a:solidFill>
            </a:endParaRPr>
          </a:p>
        </p:txBody>
      </p:sp>
    </p:spTree>
    <p:extLst>
      <p:ext uri="{BB962C8B-B14F-4D97-AF65-F5344CB8AC3E}">
        <p14:creationId xmlns:p14="http://schemas.microsoft.com/office/powerpoint/2010/main" val="2123297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C39EDF-551E-3A7C-3F5A-A4768F40DF96}"/>
              </a:ext>
            </a:extLst>
          </p:cNvPr>
          <p:cNvSpPr>
            <a:spLocks noGrp="1"/>
          </p:cNvSpPr>
          <p:nvPr>
            <p:ph type="title"/>
          </p:nvPr>
        </p:nvSpPr>
        <p:spPr/>
        <p:txBody>
          <a:bodyPr/>
          <a:lstStyle/>
          <a:p>
            <a:r>
              <a:rPr lang="de-AT" dirty="0"/>
              <a:t>Standort</a:t>
            </a:r>
          </a:p>
        </p:txBody>
      </p:sp>
      <p:sp>
        <p:nvSpPr>
          <p:cNvPr id="3" name="Inhaltsplatzhalter 2">
            <a:extLst>
              <a:ext uri="{FF2B5EF4-FFF2-40B4-BE49-F238E27FC236}">
                <a16:creationId xmlns:a16="http://schemas.microsoft.com/office/drawing/2014/main" id="{8A66C499-EB94-8A38-EB9F-406053339CD6}"/>
              </a:ext>
            </a:extLst>
          </p:cNvPr>
          <p:cNvSpPr>
            <a:spLocks noGrp="1"/>
          </p:cNvSpPr>
          <p:nvPr>
            <p:ph idx="1"/>
          </p:nvPr>
        </p:nvSpPr>
        <p:spPr>
          <a:xfrm>
            <a:off x="838199" y="1825625"/>
            <a:ext cx="3479359" cy="615425"/>
          </a:xfrm>
        </p:spPr>
        <p:txBody>
          <a:bodyPr>
            <a:normAutofit fontScale="85000" lnSpcReduction="20000"/>
          </a:bodyPr>
          <a:lstStyle/>
          <a:p>
            <a:r>
              <a:rPr lang="de-AT" dirty="0"/>
              <a:t>Linzer Innenstadt, Oberösterreich</a:t>
            </a:r>
          </a:p>
          <a:p>
            <a:pPr marL="0" indent="0">
              <a:buNone/>
            </a:pPr>
            <a:endParaRPr lang="de-AT" dirty="0"/>
          </a:p>
        </p:txBody>
      </p:sp>
      <p:pic>
        <p:nvPicPr>
          <p:cNvPr id="5" name="Grafik 4">
            <a:extLst>
              <a:ext uri="{FF2B5EF4-FFF2-40B4-BE49-F238E27FC236}">
                <a16:creationId xmlns:a16="http://schemas.microsoft.com/office/drawing/2014/main" id="{A8139BBB-4B31-2670-7928-A1B22D6DC8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17559" y="850790"/>
            <a:ext cx="6368994" cy="4496462"/>
          </a:xfrm>
          <a:prstGeom prst="rect">
            <a:avLst/>
          </a:prstGeom>
        </p:spPr>
      </p:pic>
    </p:spTree>
    <p:extLst>
      <p:ext uri="{BB962C8B-B14F-4D97-AF65-F5344CB8AC3E}">
        <p14:creationId xmlns:p14="http://schemas.microsoft.com/office/powerpoint/2010/main" val="1119229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18AE2A-9973-A3E4-42A5-751D4B10036A}"/>
              </a:ext>
            </a:extLst>
          </p:cNvPr>
          <p:cNvSpPr>
            <a:spLocks noGrp="1"/>
          </p:cNvSpPr>
          <p:nvPr>
            <p:ph type="title"/>
          </p:nvPr>
        </p:nvSpPr>
        <p:spPr/>
        <p:txBody>
          <a:bodyPr/>
          <a:lstStyle/>
          <a:p>
            <a:r>
              <a:rPr lang="de-AT" dirty="0"/>
              <a:t>Ein Beispiel für unsere Idee: </a:t>
            </a:r>
          </a:p>
        </p:txBody>
      </p:sp>
      <p:pic>
        <p:nvPicPr>
          <p:cNvPr id="5" name="Inhaltsplatzhalter 4">
            <a:extLst>
              <a:ext uri="{FF2B5EF4-FFF2-40B4-BE49-F238E27FC236}">
                <a16:creationId xmlns:a16="http://schemas.microsoft.com/office/drawing/2014/main" id="{F6232A95-CD7D-6D32-FAFD-9B3064B829E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90590" y="1690688"/>
            <a:ext cx="6527007" cy="4351338"/>
          </a:xfrm>
        </p:spPr>
      </p:pic>
      <p:pic>
        <p:nvPicPr>
          <p:cNvPr id="4" name="Grafik 3" descr="Ein Bild, das draußen, Fahrzeug, Landfahrzeug, Transport enthält.&#10;&#10;Automatisch generierte Beschreibung">
            <a:extLst>
              <a:ext uri="{FF2B5EF4-FFF2-40B4-BE49-F238E27FC236}">
                <a16:creationId xmlns:a16="http://schemas.microsoft.com/office/drawing/2014/main" id="{78CC98A1-E947-0EEF-32D2-7389A8250CE5}"/>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995320" y="1294318"/>
            <a:ext cx="9982994" cy="5563682"/>
          </a:xfrm>
          <a:prstGeom prst="rect">
            <a:avLst/>
          </a:prstGeom>
        </p:spPr>
      </p:pic>
      <p:sp>
        <p:nvSpPr>
          <p:cNvPr id="6" name="Textfeld 5">
            <a:extLst>
              <a:ext uri="{FF2B5EF4-FFF2-40B4-BE49-F238E27FC236}">
                <a16:creationId xmlns:a16="http://schemas.microsoft.com/office/drawing/2014/main" id="{6CC96607-8ECE-3986-1E82-C427E2576773}"/>
              </a:ext>
            </a:extLst>
          </p:cNvPr>
          <p:cNvSpPr txBox="1"/>
          <p:nvPr/>
        </p:nvSpPr>
        <p:spPr>
          <a:xfrm>
            <a:off x="1596390" y="6429375"/>
            <a:ext cx="8255276" cy="230832"/>
          </a:xfrm>
          <a:prstGeom prst="rect">
            <a:avLst/>
          </a:prstGeom>
          <a:noFill/>
        </p:spPr>
        <p:txBody>
          <a:bodyPr wrap="square" rtlCol="0">
            <a:spAutoFit/>
          </a:bodyPr>
          <a:lstStyle/>
          <a:p>
            <a:r>
              <a:rPr lang="de-AT" sz="900"/>
              <a:t>"</a:t>
            </a:r>
            <a:r>
              <a:rPr lang="de-AT" sz="900">
                <a:hlinkClick r:id="rId4" tooltip="https://alea.eus/gasteiz/1460111281371-food-truck-ak-baimendu-ditu-gasteizek"/>
              </a:rPr>
              <a:t>Dieses Foto</a:t>
            </a:r>
            <a:r>
              <a:rPr lang="de-AT" sz="900"/>
              <a:t>" von Unbekannter Autor ist lizenziert gemäß </a:t>
            </a:r>
            <a:r>
              <a:rPr lang="de-AT" sz="900">
                <a:hlinkClick r:id="rId5" tooltip="https://creativecommons.org/licenses/by-sa/3.0/"/>
              </a:rPr>
              <a:t>CC BY-SA</a:t>
            </a:r>
            <a:endParaRPr lang="de-AT" sz="900"/>
          </a:p>
        </p:txBody>
      </p:sp>
    </p:spTree>
    <p:extLst>
      <p:ext uri="{BB962C8B-B14F-4D97-AF65-F5344CB8AC3E}">
        <p14:creationId xmlns:p14="http://schemas.microsoft.com/office/powerpoint/2010/main" val="35787316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descr="Ein Bild, das Farbigkeit, Kunst, Kugel, Kreis enthält.&#10;&#10;Automatisch generierte Beschreibung">
            <a:extLst>
              <a:ext uri="{FF2B5EF4-FFF2-40B4-BE49-F238E27FC236}">
                <a16:creationId xmlns:a16="http://schemas.microsoft.com/office/drawing/2014/main" id="{6FB69B4F-A630-C308-B8AB-75C24527673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82942" y="1523622"/>
            <a:ext cx="4344539" cy="4351338"/>
          </a:xfrm>
        </p:spPr>
      </p:pic>
      <p:sp>
        <p:nvSpPr>
          <p:cNvPr id="4" name="Textfeld 3">
            <a:extLst>
              <a:ext uri="{FF2B5EF4-FFF2-40B4-BE49-F238E27FC236}">
                <a16:creationId xmlns:a16="http://schemas.microsoft.com/office/drawing/2014/main" id="{A77428EC-44D2-3C4D-4861-D158E76713F8}"/>
              </a:ext>
            </a:extLst>
          </p:cNvPr>
          <p:cNvSpPr txBox="1"/>
          <p:nvPr/>
        </p:nvSpPr>
        <p:spPr>
          <a:xfrm>
            <a:off x="45906" y="832852"/>
            <a:ext cx="1137036" cy="553998"/>
          </a:xfrm>
          <a:prstGeom prst="rect">
            <a:avLst/>
          </a:prstGeom>
          <a:noFill/>
        </p:spPr>
        <p:txBody>
          <a:bodyPr wrap="square" rtlCol="0">
            <a:spAutoFit/>
          </a:bodyPr>
          <a:lstStyle/>
          <a:p>
            <a:r>
              <a:rPr lang="de-AT" sz="3000" dirty="0"/>
              <a:t>Logo:</a:t>
            </a:r>
          </a:p>
        </p:txBody>
      </p:sp>
      <p:sp>
        <p:nvSpPr>
          <p:cNvPr id="3" name="Textfeld 2">
            <a:extLst>
              <a:ext uri="{FF2B5EF4-FFF2-40B4-BE49-F238E27FC236}">
                <a16:creationId xmlns:a16="http://schemas.microsoft.com/office/drawing/2014/main" id="{A65E0719-77C5-2A2E-D11A-4DA3875FCC49}"/>
              </a:ext>
            </a:extLst>
          </p:cNvPr>
          <p:cNvSpPr txBox="1"/>
          <p:nvPr/>
        </p:nvSpPr>
        <p:spPr>
          <a:xfrm>
            <a:off x="436230" y="740519"/>
            <a:ext cx="11814494" cy="646331"/>
          </a:xfrm>
          <a:custGeom>
            <a:avLst/>
            <a:gdLst>
              <a:gd name="connsiteX0" fmla="*/ 0 w 6144936"/>
              <a:gd name="connsiteY0" fmla="*/ 0 h 646331"/>
              <a:gd name="connsiteX1" fmla="*/ 6144936 w 6144936"/>
              <a:gd name="connsiteY1" fmla="*/ 0 h 646331"/>
              <a:gd name="connsiteX2" fmla="*/ 6144936 w 6144936"/>
              <a:gd name="connsiteY2" fmla="*/ 646331 h 646331"/>
              <a:gd name="connsiteX3" fmla="*/ 0 w 6144936"/>
              <a:gd name="connsiteY3" fmla="*/ 646331 h 646331"/>
              <a:gd name="connsiteX4" fmla="*/ 0 w 6144936"/>
              <a:gd name="connsiteY4" fmla="*/ 0 h 646331"/>
              <a:gd name="connsiteX0" fmla="*/ 0 w 6144936"/>
              <a:gd name="connsiteY0" fmla="*/ 0 h 2827469"/>
              <a:gd name="connsiteX1" fmla="*/ 6144936 w 6144936"/>
              <a:gd name="connsiteY1" fmla="*/ 0 h 2827469"/>
              <a:gd name="connsiteX2" fmla="*/ 6144936 w 6144936"/>
              <a:gd name="connsiteY2" fmla="*/ 646331 h 2827469"/>
              <a:gd name="connsiteX3" fmla="*/ 352338 w 6144936"/>
              <a:gd name="connsiteY3" fmla="*/ 2827469 h 2827469"/>
              <a:gd name="connsiteX4" fmla="*/ 0 w 6144936"/>
              <a:gd name="connsiteY4" fmla="*/ 0 h 2827469"/>
              <a:gd name="connsiteX0" fmla="*/ 0 w 6144936"/>
              <a:gd name="connsiteY0" fmla="*/ 0 h 2827469"/>
              <a:gd name="connsiteX1" fmla="*/ 6144936 w 6144936"/>
              <a:gd name="connsiteY1" fmla="*/ 0 h 2827469"/>
              <a:gd name="connsiteX2" fmla="*/ 5071145 w 6144936"/>
              <a:gd name="connsiteY2" fmla="*/ 92658 h 2827469"/>
              <a:gd name="connsiteX3" fmla="*/ 352338 w 6144936"/>
              <a:gd name="connsiteY3" fmla="*/ 2827469 h 2827469"/>
              <a:gd name="connsiteX4" fmla="*/ 0 w 6144936"/>
              <a:gd name="connsiteY4" fmla="*/ 0 h 2827469"/>
              <a:gd name="connsiteX0" fmla="*/ 0 w 5784209"/>
              <a:gd name="connsiteY0" fmla="*/ 0 h 2827469"/>
              <a:gd name="connsiteX1" fmla="*/ 5784209 w 5784209"/>
              <a:gd name="connsiteY1" fmla="*/ 1191236 h 2827469"/>
              <a:gd name="connsiteX2" fmla="*/ 5071145 w 5784209"/>
              <a:gd name="connsiteY2" fmla="*/ 92658 h 2827469"/>
              <a:gd name="connsiteX3" fmla="*/ 352338 w 5784209"/>
              <a:gd name="connsiteY3" fmla="*/ 2827469 h 2827469"/>
              <a:gd name="connsiteX4" fmla="*/ 0 w 5784209"/>
              <a:gd name="connsiteY4" fmla="*/ 0 h 2827469"/>
              <a:gd name="connsiteX0" fmla="*/ 788565 w 5431871"/>
              <a:gd name="connsiteY0" fmla="*/ 0 h 4169708"/>
              <a:gd name="connsiteX1" fmla="*/ 5431871 w 5431871"/>
              <a:gd name="connsiteY1" fmla="*/ 2533475 h 4169708"/>
              <a:gd name="connsiteX2" fmla="*/ 4718807 w 5431871"/>
              <a:gd name="connsiteY2" fmla="*/ 1434897 h 4169708"/>
              <a:gd name="connsiteX3" fmla="*/ 0 w 5431871"/>
              <a:gd name="connsiteY3" fmla="*/ 4169708 h 4169708"/>
              <a:gd name="connsiteX4" fmla="*/ 788565 w 5431871"/>
              <a:gd name="connsiteY4" fmla="*/ 0 h 4169708"/>
              <a:gd name="connsiteX0" fmla="*/ 1073791 w 5431871"/>
              <a:gd name="connsiteY0" fmla="*/ 3875334 h 3875334"/>
              <a:gd name="connsiteX1" fmla="*/ 5431871 w 5431871"/>
              <a:gd name="connsiteY1" fmla="*/ 1098578 h 3875334"/>
              <a:gd name="connsiteX2" fmla="*/ 4718807 w 5431871"/>
              <a:gd name="connsiteY2" fmla="*/ 0 h 3875334"/>
              <a:gd name="connsiteX3" fmla="*/ 0 w 5431871"/>
              <a:gd name="connsiteY3" fmla="*/ 2734811 h 3875334"/>
              <a:gd name="connsiteX4" fmla="*/ 1073791 w 5431871"/>
              <a:gd name="connsiteY4" fmla="*/ 3875334 h 3875334"/>
              <a:gd name="connsiteX0" fmla="*/ 1786855 w 6144935"/>
              <a:gd name="connsiteY0" fmla="*/ 3875334 h 3875334"/>
              <a:gd name="connsiteX1" fmla="*/ 6144935 w 6144935"/>
              <a:gd name="connsiteY1" fmla="*/ 1098578 h 3875334"/>
              <a:gd name="connsiteX2" fmla="*/ 5431871 w 6144935"/>
              <a:gd name="connsiteY2" fmla="*/ 0 h 3875334"/>
              <a:gd name="connsiteX3" fmla="*/ 0 w 6144935"/>
              <a:gd name="connsiteY3" fmla="*/ 310392 h 3875334"/>
              <a:gd name="connsiteX4" fmla="*/ 1786855 w 6144935"/>
              <a:gd name="connsiteY4" fmla="*/ 3875334 h 3875334"/>
              <a:gd name="connsiteX0" fmla="*/ 1786855 w 6144935"/>
              <a:gd name="connsiteY0" fmla="*/ 3875334 h 3875334"/>
              <a:gd name="connsiteX1" fmla="*/ 6144935 w 6144935"/>
              <a:gd name="connsiteY1" fmla="*/ 1098578 h 3875334"/>
              <a:gd name="connsiteX2" fmla="*/ 5431871 w 6144935"/>
              <a:gd name="connsiteY2" fmla="*/ 0 h 3875334"/>
              <a:gd name="connsiteX3" fmla="*/ 0 w 6144935"/>
              <a:gd name="connsiteY3" fmla="*/ 310392 h 3875334"/>
              <a:gd name="connsiteX4" fmla="*/ 1786855 w 6144935"/>
              <a:gd name="connsiteY4" fmla="*/ 3875334 h 3875334"/>
              <a:gd name="connsiteX0" fmla="*/ 1786855 w 6144935"/>
              <a:gd name="connsiteY0" fmla="*/ 4416747 h 4416747"/>
              <a:gd name="connsiteX1" fmla="*/ 6144935 w 6144935"/>
              <a:gd name="connsiteY1" fmla="*/ 1639991 h 4416747"/>
              <a:gd name="connsiteX2" fmla="*/ 5431871 w 6144935"/>
              <a:gd name="connsiteY2" fmla="*/ 541413 h 4416747"/>
              <a:gd name="connsiteX3" fmla="*/ 2539767 w 6144935"/>
              <a:gd name="connsiteY3" fmla="*/ 4245 h 4416747"/>
              <a:gd name="connsiteX4" fmla="*/ 0 w 6144935"/>
              <a:gd name="connsiteY4" fmla="*/ 851805 h 4416747"/>
              <a:gd name="connsiteX5" fmla="*/ 1786855 w 6144935"/>
              <a:gd name="connsiteY5" fmla="*/ 4416747 h 4416747"/>
              <a:gd name="connsiteX0" fmla="*/ 1786855 w 6144935"/>
              <a:gd name="connsiteY0" fmla="*/ 4412502 h 4412502"/>
              <a:gd name="connsiteX1" fmla="*/ 6144935 w 6144935"/>
              <a:gd name="connsiteY1" fmla="*/ 1635746 h 4412502"/>
              <a:gd name="connsiteX2" fmla="*/ 5431871 w 6144935"/>
              <a:gd name="connsiteY2" fmla="*/ 537168 h 4412502"/>
              <a:gd name="connsiteX3" fmla="*/ 2539767 w 6144935"/>
              <a:gd name="connsiteY3" fmla="*/ 0 h 4412502"/>
              <a:gd name="connsiteX4" fmla="*/ 0 w 6144935"/>
              <a:gd name="connsiteY4" fmla="*/ 847560 h 4412502"/>
              <a:gd name="connsiteX5" fmla="*/ 1786855 w 6144935"/>
              <a:gd name="connsiteY5" fmla="*/ 4412502 h 4412502"/>
              <a:gd name="connsiteX0" fmla="*/ 1786855 w 6144935"/>
              <a:gd name="connsiteY0" fmla="*/ 3877992 h 3877992"/>
              <a:gd name="connsiteX1" fmla="*/ 6144935 w 6144935"/>
              <a:gd name="connsiteY1" fmla="*/ 1101236 h 3877992"/>
              <a:gd name="connsiteX2" fmla="*/ 5431871 w 6144935"/>
              <a:gd name="connsiteY2" fmla="*/ 2658 h 3877992"/>
              <a:gd name="connsiteX3" fmla="*/ 4939018 w 6144935"/>
              <a:gd name="connsiteY3" fmla="*/ 220499 h 3877992"/>
              <a:gd name="connsiteX4" fmla="*/ 0 w 6144935"/>
              <a:gd name="connsiteY4" fmla="*/ 313050 h 3877992"/>
              <a:gd name="connsiteX5" fmla="*/ 1786855 w 6144935"/>
              <a:gd name="connsiteY5" fmla="*/ 3877992 h 3877992"/>
              <a:gd name="connsiteX0" fmla="*/ 1786855 w 6144935"/>
              <a:gd name="connsiteY0" fmla="*/ 4472281 h 4472281"/>
              <a:gd name="connsiteX1" fmla="*/ 6144935 w 6144935"/>
              <a:gd name="connsiteY1" fmla="*/ 1695525 h 4472281"/>
              <a:gd name="connsiteX2" fmla="*/ 5431871 w 6144935"/>
              <a:gd name="connsiteY2" fmla="*/ 596947 h 4472281"/>
              <a:gd name="connsiteX3" fmla="*/ 5131965 w 6144935"/>
              <a:gd name="connsiteY3" fmla="*/ 1056 h 4472281"/>
              <a:gd name="connsiteX4" fmla="*/ 4939018 w 6144935"/>
              <a:gd name="connsiteY4" fmla="*/ 814788 h 4472281"/>
              <a:gd name="connsiteX5" fmla="*/ 0 w 6144935"/>
              <a:gd name="connsiteY5" fmla="*/ 907339 h 4472281"/>
              <a:gd name="connsiteX6" fmla="*/ 1786855 w 6144935"/>
              <a:gd name="connsiteY6" fmla="*/ 4472281 h 4472281"/>
              <a:gd name="connsiteX0" fmla="*/ 1786855 w 6455328"/>
              <a:gd name="connsiteY0" fmla="*/ 4472281 h 4472281"/>
              <a:gd name="connsiteX1" fmla="*/ 6455328 w 6455328"/>
              <a:gd name="connsiteY1" fmla="*/ 4447114 h 4472281"/>
              <a:gd name="connsiteX2" fmla="*/ 5431871 w 6455328"/>
              <a:gd name="connsiteY2" fmla="*/ 596947 h 4472281"/>
              <a:gd name="connsiteX3" fmla="*/ 5131965 w 6455328"/>
              <a:gd name="connsiteY3" fmla="*/ 1056 h 4472281"/>
              <a:gd name="connsiteX4" fmla="*/ 4939018 w 6455328"/>
              <a:gd name="connsiteY4" fmla="*/ 814788 h 4472281"/>
              <a:gd name="connsiteX5" fmla="*/ 0 w 6455328"/>
              <a:gd name="connsiteY5" fmla="*/ 907339 h 4472281"/>
              <a:gd name="connsiteX6" fmla="*/ 1786855 w 6455328"/>
              <a:gd name="connsiteY6" fmla="*/ 4472281 h 4472281"/>
              <a:gd name="connsiteX0" fmla="*/ 1786855 w 6455328"/>
              <a:gd name="connsiteY0" fmla="*/ 4472281 h 4472281"/>
              <a:gd name="connsiteX1" fmla="*/ 6455328 w 6455328"/>
              <a:gd name="connsiteY1" fmla="*/ 4447114 h 4472281"/>
              <a:gd name="connsiteX2" fmla="*/ 5431871 w 6455328"/>
              <a:gd name="connsiteY2" fmla="*/ 596947 h 4472281"/>
              <a:gd name="connsiteX3" fmla="*/ 5131965 w 6455328"/>
              <a:gd name="connsiteY3" fmla="*/ 1056 h 4472281"/>
              <a:gd name="connsiteX4" fmla="*/ 4939018 w 6455328"/>
              <a:gd name="connsiteY4" fmla="*/ 814788 h 4472281"/>
              <a:gd name="connsiteX5" fmla="*/ 0 w 6455328"/>
              <a:gd name="connsiteY5" fmla="*/ 907339 h 4472281"/>
              <a:gd name="connsiteX6" fmla="*/ 5996030 w 6455328"/>
              <a:gd name="connsiteY6" fmla="*/ 2660367 h 4472281"/>
              <a:gd name="connsiteX7" fmla="*/ 1786855 w 6455328"/>
              <a:gd name="connsiteY7" fmla="*/ 4472281 h 4472281"/>
              <a:gd name="connsiteX0" fmla="*/ 2919369 w 6455328"/>
              <a:gd name="connsiteY0" fmla="*/ 4103166 h 4447114"/>
              <a:gd name="connsiteX1" fmla="*/ 6455328 w 6455328"/>
              <a:gd name="connsiteY1" fmla="*/ 4447114 h 4447114"/>
              <a:gd name="connsiteX2" fmla="*/ 5431871 w 6455328"/>
              <a:gd name="connsiteY2" fmla="*/ 596947 h 4447114"/>
              <a:gd name="connsiteX3" fmla="*/ 5131965 w 6455328"/>
              <a:gd name="connsiteY3" fmla="*/ 1056 h 4447114"/>
              <a:gd name="connsiteX4" fmla="*/ 4939018 w 6455328"/>
              <a:gd name="connsiteY4" fmla="*/ 814788 h 4447114"/>
              <a:gd name="connsiteX5" fmla="*/ 0 w 6455328"/>
              <a:gd name="connsiteY5" fmla="*/ 907339 h 4447114"/>
              <a:gd name="connsiteX6" fmla="*/ 5996030 w 6455328"/>
              <a:gd name="connsiteY6" fmla="*/ 2660367 h 4447114"/>
              <a:gd name="connsiteX7" fmla="*/ 2919369 w 6455328"/>
              <a:gd name="connsiteY7" fmla="*/ 4103166 h 4447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55328" h="4447114">
                <a:moveTo>
                  <a:pt x="2919369" y="4103166"/>
                </a:moveTo>
                <a:lnTo>
                  <a:pt x="6455328" y="4447114"/>
                </a:lnTo>
                <a:lnTo>
                  <a:pt x="5431871" y="596947"/>
                </a:lnTo>
                <a:cubicBezTo>
                  <a:pt x="5148393" y="877996"/>
                  <a:pt x="5214107" y="-35251"/>
                  <a:pt x="5131965" y="1056"/>
                </a:cubicBezTo>
                <a:cubicBezTo>
                  <a:pt x="5049823" y="37363"/>
                  <a:pt x="5679696" y="1227202"/>
                  <a:pt x="4939018" y="814788"/>
                </a:cubicBezTo>
                <a:cubicBezTo>
                  <a:pt x="4033706" y="866520"/>
                  <a:pt x="489008" y="290766"/>
                  <a:pt x="0" y="907339"/>
                </a:cubicBezTo>
                <a:cubicBezTo>
                  <a:pt x="522214" y="1950280"/>
                  <a:pt x="5473816" y="1617426"/>
                  <a:pt x="5996030" y="2660367"/>
                </a:cubicBezTo>
                <a:lnTo>
                  <a:pt x="2919369" y="4103166"/>
                </a:lnTo>
                <a:close/>
              </a:path>
            </a:pathLst>
          </a:custGeom>
          <a:noFill/>
        </p:spPr>
        <p:txBody>
          <a:bodyPr wrap="square">
            <a:spAutoFit/>
          </a:bodyPr>
          <a:lstStyle/>
          <a:p>
            <a:r>
              <a:rPr lang="en-US" sz="1800" i="1" dirty="0">
                <a:effectLst/>
                <a:latin typeface="Arial" panose="020B0604020202020204" pitchFamily="34" charset="0"/>
                <a:ea typeface="Calibri" panose="020F0502020204030204" pitchFamily="34" charset="0"/>
              </a:rPr>
              <a:t>                                         EAVL</a:t>
            </a:r>
          </a:p>
          <a:p>
            <a:r>
              <a:rPr lang="de-AT" dirty="0"/>
              <a:t>                      Essen aus verschiedenen Ländern</a:t>
            </a:r>
          </a:p>
        </p:txBody>
      </p:sp>
    </p:spTree>
    <p:extLst>
      <p:ext uri="{BB962C8B-B14F-4D97-AF65-F5344CB8AC3E}">
        <p14:creationId xmlns:p14="http://schemas.microsoft.com/office/powerpoint/2010/main" val="34187804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1D9CEF-A840-E606-9CD2-A9F86CA8F832}"/>
              </a:ext>
            </a:extLst>
          </p:cNvPr>
          <p:cNvSpPr>
            <a:spLocks noGrp="1"/>
          </p:cNvSpPr>
          <p:nvPr>
            <p:ph type="title"/>
          </p:nvPr>
        </p:nvSpPr>
        <p:spPr/>
        <p:txBody>
          <a:bodyPr/>
          <a:lstStyle/>
          <a:p>
            <a:r>
              <a:rPr lang="de-AT" dirty="0"/>
              <a:t>Bildquellen:</a:t>
            </a:r>
          </a:p>
        </p:txBody>
      </p:sp>
      <p:sp>
        <p:nvSpPr>
          <p:cNvPr id="3" name="Inhaltsplatzhalter 2">
            <a:extLst>
              <a:ext uri="{FF2B5EF4-FFF2-40B4-BE49-F238E27FC236}">
                <a16:creationId xmlns:a16="http://schemas.microsoft.com/office/drawing/2014/main" id="{B3FF8B97-3EA6-4095-79BE-DC86679F75CF}"/>
              </a:ext>
            </a:extLst>
          </p:cNvPr>
          <p:cNvSpPr>
            <a:spLocks noGrp="1"/>
          </p:cNvSpPr>
          <p:nvPr>
            <p:ph idx="1"/>
          </p:nvPr>
        </p:nvSpPr>
        <p:spPr/>
        <p:txBody>
          <a:bodyPr/>
          <a:lstStyle/>
          <a:p>
            <a:r>
              <a:rPr lang="de-AT" dirty="0"/>
              <a:t>Bild 1, 2, 3, 4 von PIXABAY</a:t>
            </a:r>
          </a:p>
        </p:txBody>
      </p:sp>
    </p:spTree>
    <p:extLst>
      <p:ext uri="{BB962C8B-B14F-4D97-AF65-F5344CB8AC3E}">
        <p14:creationId xmlns:p14="http://schemas.microsoft.com/office/powerpoint/2010/main" val="263964663"/>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316</Words>
  <Application>Microsoft Office PowerPoint</Application>
  <PresentationFormat>Breitbild</PresentationFormat>
  <Paragraphs>21</Paragraphs>
  <Slides>6</Slides>
  <Notes>0</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6</vt:i4>
      </vt:variant>
    </vt:vector>
  </HeadingPairs>
  <TitlesOfParts>
    <vt:vector size="10" baseType="lpstr">
      <vt:lpstr>Arial</vt:lpstr>
      <vt:lpstr>Calibri</vt:lpstr>
      <vt:lpstr>Calibri Light</vt:lpstr>
      <vt:lpstr>Office</vt:lpstr>
      <vt:lpstr>Essen aus verschiedenen Ländern</vt:lpstr>
      <vt:lpstr>Unsere Idee:</vt:lpstr>
      <vt:lpstr>Standort</vt:lpstr>
      <vt:lpstr>Ein Beispiel für unsere Idee: </vt:lpstr>
      <vt:lpstr>PowerPoint-Präsentation</vt:lpstr>
      <vt:lpstr>Bildquellen: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Essen aus verschiedenen Ländern</dc:title>
  <dc:creator>DEDIC Imran</dc:creator>
  <cp:lastModifiedBy>DEDIC Imran</cp:lastModifiedBy>
  <cp:revision>1</cp:revision>
  <dcterms:created xsi:type="dcterms:W3CDTF">2024-01-17T09:39:53Z</dcterms:created>
  <dcterms:modified xsi:type="dcterms:W3CDTF">2024-05-08T06:32:37Z</dcterms:modified>
</cp:coreProperties>
</file>